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6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98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6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73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0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32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60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70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93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14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9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B84AA-286B-4617-8865-31C06DE342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8EAE-EE86-4189-951A-B3B5E1FD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46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>
          <a:xfrm>
            <a:off x="5336315" y="1480782"/>
            <a:ext cx="1385247" cy="7438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/>
          <p:cNvSpPr/>
          <p:nvPr/>
        </p:nvSpPr>
        <p:spPr>
          <a:xfrm>
            <a:off x="3378295" y="1480782"/>
            <a:ext cx="1910686" cy="7438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/>
          <p:cNvSpPr/>
          <p:nvPr/>
        </p:nvSpPr>
        <p:spPr>
          <a:xfrm>
            <a:off x="2556811" y="1480782"/>
            <a:ext cx="777923" cy="7438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032913" y="4176215"/>
            <a:ext cx="1849272" cy="491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Moon 72"/>
          <p:cNvSpPr/>
          <p:nvPr/>
        </p:nvSpPr>
        <p:spPr>
          <a:xfrm rot="15453342">
            <a:off x="4300831" y="3139255"/>
            <a:ext cx="492405" cy="977163"/>
          </a:xfrm>
          <a:prstGeom prst="moon">
            <a:avLst>
              <a:gd name="adj" fmla="val 56906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Hexagon 104"/>
          <p:cNvSpPr/>
          <p:nvPr/>
        </p:nvSpPr>
        <p:spPr>
          <a:xfrm>
            <a:off x="4538084" y="3385496"/>
            <a:ext cx="362812" cy="319847"/>
          </a:xfrm>
          <a:prstGeom prst="hexagon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69"/>
          <p:cNvSpPr/>
          <p:nvPr/>
        </p:nvSpPr>
        <p:spPr>
          <a:xfrm flipH="1">
            <a:off x="4738231" y="3299188"/>
            <a:ext cx="45719" cy="161181"/>
          </a:xfrm>
          <a:custGeom>
            <a:avLst/>
            <a:gdLst>
              <a:gd name="connsiteX0" fmla="*/ 0 w 58829"/>
              <a:gd name="connsiteY0" fmla="*/ 0 h 243280"/>
              <a:gd name="connsiteX1" fmla="*/ 16778 w 58829"/>
              <a:gd name="connsiteY1" fmla="*/ 41945 h 243280"/>
              <a:gd name="connsiteX2" fmla="*/ 25167 w 58829"/>
              <a:gd name="connsiteY2" fmla="*/ 67112 h 243280"/>
              <a:gd name="connsiteX3" fmla="*/ 41945 w 58829"/>
              <a:gd name="connsiteY3" fmla="*/ 109057 h 243280"/>
              <a:gd name="connsiteX4" fmla="*/ 58723 w 58829"/>
              <a:gd name="connsiteY4" fmla="*/ 243280 h 2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29" h="243280">
                <a:moveTo>
                  <a:pt x="0" y="0"/>
                </a:moveTo>
                <a:cubicBezTo>
                  <a:pt x="5593" y="13982"/>
                  <a:pt x="11491" y="27845"/>
                  <a:pt x="16778" y="41945"/>
                </a:cubicBezTo>
                <a:cubicBezTo>
                  <a:pt x="19883" y="50225"/>
                  <a:pt x="22062" y="58832"/>
                  <a:pt x="25167" y="67112"/>
                </a:cubicBezTo>
                <a:cubicBezTo>
                  <a:pt x="30454" y="81212"/>
                  <a:pt x="36352" y="95075"/>
                  <a:pt x="41945" y="109057"/>
                </a:cubicBezTo>
                <a:cubicBezTo>
                  <a:pt x="61224" y="215091"/>
                  <a:pt x="58723" y="170071"/>
                  <a:pt x="58723" y="24328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3808954" y="3206089"/>
            <a:ext cx="538779" cy="12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464315" y="2443911"/>
            <a:ext cx="962571" cy="38876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4490517" y="2672087"/>
            <a:ext cx="244445" cy="22502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4509653" y="2443911"/>
            <a:ext cx="920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SMARCAD1</a:t>
            </a:r>
            <a:endParaRPr lang="en-GB" sz="1200" dirty="0"/>
          </a:p>
        </p:txBody>
      </p:sp>
      <p:sp>
        <p:nvSpPr>
          <p:cNvPr id="11" name="Lightning Bolt 10"/>
          <p:cNvSpPr/>
          <p:nvPr/>
        </p:nvSpPr>
        <p:spPr>
          <a:xfrm>
            <a:off x="2740370" y="3066129"/>
            <a:ext cx="108012" cy="272833"/>
          </a:xfrm>
          <a:prstGeom prst="lightningBol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101441" y="2723879"/>
            <a:ext cx="435104" cy="285613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101441" y="2724435"/>
            <a:ext cx="442750" cy="276999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GB" sz="1200" dirty="0" err="1" smtClean="0"/>
              <a:t>CtIP</a:t>
            </a:r>
            <a:endParaRPr lang="en-GB" sz="1200" dirty="0"/>
          </a:p>
        </p:txBody>
      </p:sp>
      <p:sp>
        <p:nvSpPr>
          <p:cNvPr id="16" name="Oval 15"/>
          <p:cNvSpPr/>
          <p:nvPr/>
        </p:nvSpPr>
        <p:spPr>
          <a:xfrm>
            <a:off x="3045329" y="2640200"/>
            <a:ext cx="161451" cy="1530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997371" y="2576542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</a:t>
            </a:r>
            <a:endParaRPr lang="en-GB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4614301" y="2794903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H2A K127</a:t>
            </a:r>
            <a:endParaRPr lang="en-GB" sz="1100" dirty="0"/>
          </a:p>
        </p:txBody>
      </p:sp>
      <p:sp>
        <p:nvSpPr>
          <p:cNvPr id="19" name="Isosceles Triangle 18"/>
          <p:cNvSpPr/>
          <p:nvPr/>
        </p:nvSpPr>
        <p:spPr>
          <a:xfrm rot="16200000">
            <a:off x="3538534" y="2290641"/>
            <a:ext cx="295349" cy="998337"/>
          </a:xfrm>
          <a:prstGeom prst="triangle">
            <a:avLst>
              <a:gd name="adj" fmla="val 100000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525230" y="2572261"/>
            <a:ext cx="625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BARD1</a:t>
            </a:r>
            <a:endParaRPr lang="en-GB" sz="1200" dirty="0"/>
          </a:p>
        </p:txBody>
      </p:sp>
      <p:sp>
        <p:nvSpPr>
          <p:cNvPr id="21" name="Isosceles Triangle 20"/>
          <p:cNvSpPr/>
          <p:nvPr/>
        </p:nvSpPr>
        <p:spPr>
          <a:xfrm rot="16200000" flipH="1">
            <a:off x="3439874" y="1895684"/>
            <a:ext cx="286199" cy="1184903"/>
          </a:xfrm>
          <a:prstGeom prst="triangle">
            <a:avLst>
              <a:gd name="adj" fmla="val 100000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525230" y="2413712"/>
            <a:ext cx="609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BRCA1</a:t>
            </a:r>
            <a:endParaRPr lang="en-GB" sz="1200" dirty="0"/>
          </a:p>
        </p:txBody>
      </p:sp>
      <p:sp>
        <p:nvSpPr>
          <p:cNvPr id="47" name="Freeform 46"/>
          <p:cNvSpPr/>
          <p:nvPr/>
        </p:nvSpPr>
        <p:spPr>
          <a:xfrm rot="16200000" flipV="1">
            <a:off x="4048844" y="2513723"/>
            <a:ext cx="182219" cy="45719"/>
          </a:xfrm>
          <a:custGeom>
            <a:avLst/>
            <a:gdLst>
              <a:gd name="connsiteX0" fmla="*/ 0 w 218114"/>
              <a:gd name="connsiteY0" fmla="*/ 8389 h 8389"/>
              <a:gd name="connsiteX1" fmla="*/ 218114 w 218114"/>
              <a:gd name="connsiteY1" fmla="*/ 0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8114" h="8389">
                <a:moveTo>
                  <a:pt x="0" y="8389"/>
                </a:moveTo>
                <a:lnTo>
                  <a:pt x="218114" y="0"/>
                </a:lnTo>
              </a:path>
            </a:pathLst>
          </a:cu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5285786" y="1449109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H2A and H2B evicted</a:t>
            </a:r>
          </a:p>
          <a:p>
            <a:pPr algn="ctr"/>
            <a:r>
              <a:rPr lang="en-GB" sz="1200" dirty="0" smtClean="0"/>
              <a:t> or nucleosomes slid</a:t>
            </a:r>
            <a:endParaRPr lang="en-GB" sz="1200" dirty="0"/>
          </a:p>
        </p:txBody>
      </p:sp>
      <p:sp>
        <p:nvSpPr>
          <p:cNvPr id="76" name="Right Arrow 75"/>
          <p:cNvSpPr/>
          <p:nvPr/>
        </p:nvSpPr>
        <p:spPr>
          <a:xfrm>
            <a:off x="5146524" y="2981113"/>
            <a:ext cx="639846" cy="22731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4178283" y="3616621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53BP1</a:t>
            </a:r>
            <a:endParaRPr lang="en-GB" sz="1200" dirty="0"/>
          </a:p>
        </p:txBody>
      </p:sp>
      <p:sp>
        <p:nvSpPr>
          <p:cNvPr id="89" name="Oval 88"/>
          <p:cNvSpPr/>
          <p:nvPr/>
        </p:nvSpPr>
        <p:spPr>
          <a:xfrm>
            <a:off x="4046360" y="2597929"/>
            <a:ext cx="217822" cy="2196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err="1" smtClean="0"/>
              <a:t>Ub</a:t>
            </a:r>
            <a:endParaRPr lang="en-GB" sz="1200" dirty="0"/>
          </a:p>
        </p:txBody>
      </p:sp>
      <p:sp>
        <p:nvSpPr>
          <p:cNvPr id="97" name="Oval 96"/>
          <p:cNvSpPr/>
          <p:nvPr/>
        </p:nvSpPr>
        <p:spPr>
          <a:xfrm>
            <a:off x="3313019" y="4008600"/>
            <a:ext cx="356984" cy="30323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Box 92"/>
          <p:cNvSpPr txBox="1"/>
          <p:nvPr/>
        </p:nvSpPr>
        <p:spPr>
          <a:xfrm>
            <a:off x="3251580" y="4016727"/>
            <a:ext cx="488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Exo1</a:t>
            </a:r>
            <a:endParaRPr lang="en-GB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2612197" y="3269445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DSB</a:t>
            </a:r>
            <a:endParaRPr lang="en-GB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4353582" y="4189647"/>
            <a:ext cx="150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L</a:t>
            </a:r>
            <a:r>
              <a:rPr lang="en-GB" sz="1200" dirty="0" smtClean="0"/>
              <a:t>ong range resection</a:t>
            </a:r>
          </a:p>
          <a:p>
            <a:pPr algn="ctr"/>
            <a:r>
              <a:rPr lang="en-GB" sz="1200" dirty="0" smtClean="0"/>
              <a:t>after remodelling</a:t>
            </a:r>
            <a:endParaRPr lang="en-GB" sz="1200" dirty="0"/>
          </a:p>
        </p:txBody>
      </p:sp>
      <p:sp>
        <p:nvSpPr>
          <p:cNvPr id="99" name="Teardrop 98"/>
          <p:cNvSpPr/>
          <p:nvPr/>
        </p:nvSpPr>
        <p:spPr>
          <a:xfrm>
            <a:off x="3149269" y="4403418"/>
            <a:ext cx="436481" cy="263120"/>
          </a:xfrm>
          <a:prstGeom prst="teardrop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ardrop 99"/>
          <p:cNvSpPr/>
          <p:nvPr/>
        </p:nvSpPr>
        <p:spPr>
          <a:xfrm flipH="1" flipV="1">
            <a:off x="3594372" y="4345295"/>
            <a:ext cx="395609" cy="325092"/>
          </a:xfrm>
          <a:prstGeom prst="teardrop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3177370" y="4372389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BLM</a:t>
            </a:r>
            <a:endParaRPr lang="en-GB" sz="1200" dirty="0"/>
          </a:p>
        </p:txBody>
      </p:sp>
      <p:sp>
        <p:nvSpPr>
          <p:cNvPr id="106" name="Right Arrow 105"/>
          <p:cNvSpPr/>
          <p:nvPr/>
        </p:nvSpPr>
        <p:spPr>
          <a:xfrm rot="945789" flipV="1">
            <a:off x="4314131" y="2681402"/>
            <a:ext cx="177208" cy="138491"/>
          </a:xfrm>
          <a:prstGeom prst="rightArrow">
            <a:avLst/>
          </a:prstGeom>
          <a:solidFill>
            <a:schemeClr val="tx1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2558551" y="1449109"/>
            <a:ext cx="774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Limited </a:t>
            </a:r>
          </a:p>
          <a:p>
            <a:pPr algn="ctr"/>
            <a:r>
              <a:rPr lang="en-GB" sz="1200" dirty="0" smtClean="0"/>
              <a:t>resection</a:t>
            </a:r>
            <a:endParaRPr lang="en-GB" sz="1200" dirty="0"/>
          </a:p>
        </p:txBody>
      </p:sp>
      <p:sp>
        <p:nvSpPr>
          <p:cNvPr id="126" name="Freeform 125"/>
          <p:cNvSpPr/>
          <p:nvPr/>
        </p:nvSpPr>
        <p:spPr>
          <a:xfrm flipH="1">
            <a:off x="4563821" y="2899244"/>
            <a:ext cx="58285" cy="115990"/>
          </a:xfrm>
          <a:custGeom>
            <a:avLst/>
            <a:gdLst>
              <a:gd name="connsiteX0" fmla="*/ 0 w 0"/>
              <a:gd name="connsiteY0" fmla="*/ 0 h 54769"/>
              <a:gd name="connsiteX1" fmla="*/ 0 w 0"/>
              <a:gd name="connsiteY1" fmla="*/ 54769 h 5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69">
                <a:moveTo>
                  <a:pt x="0" y="0"/>
                </a:moveTo>
                <a:lnTo>
                  <a:pt x="0" y="54769"/>
                </a:lnTo>
              </a:path>
            </a:pathLst>
          </a:cu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Freeform 126"/>
          <p:cNvSpPr/>
          <p:nvPr/>
        </p:nvSpPr>
        <p:spPr>
          <a:xfrm>
            <a:off x="4328045" y="3401743"/>
            <a:ext cx="28608" cy="52388"/>
          </a:xfrm>
          <a:custGeom>
            <a:avLst/>
            <a:gdLst>
              <a:gd name="connsiteX0" fmla="*/ 28608 w 28608"/>
              <a:gd name="connsiteY0" fmla="*/ 0 h 52388"/>
              <a:gd name="connsiteX1" fmla="*/ 7177 w 28608"/>
              <a:gd name="connsiteY1" fmla="*/ 33338 h 52388"/>
              <a:gd name="connsiteX2" fmla="*/ 2414 w 28608"/>
              <a:gd name="connsiteY2" fmla="*/ 40481 h 52388"/>
              <a:gd name="connsiteX3" fmla="*/ 33 w 28608"/>
              <a:gd name="connsiteY3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08" h="52388">
                <a:moveTo>
                  <a:pt x="28608" y="0"/>
                </a:moveTo>
                <a:cubicBezTo>
                  <a:pt x="10337" y="27407"/>
                  <a:pt x="28124" y="423"/>
                  <a:pt x="7177" y="33338"/>
                </a:cubicBezTo>
                <a:cubicBezTo>
                  <a:pt x="5641" y="35752"/>
                  <a:pt x="2414" y="40481"/>
                  <a:pt x="2414" y="40481"/>
                </a:cubicBezTo>
                <a:cubicBezTo>
                  <a:pt x="-469" y="49131"/>
                  <a:pt x="33" y="45115"/>
                  <a:pt x="33" y="5238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270422" y="3011664"/>
            <a:ext cx="333530" cy="1711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Box 127"/>
          <p:cNvSpPr txBox="1"/>
          <p:nvPr/>
        </p:nvSpPr>
        <p:spPr>
          <a:xfrm>
            <a:off x="3185824" y="2954193"/>
            <a:ext cx="53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MRN</a:t>
            </a:r>
            <a:endParaRPr lang="en-GB" sz="1200" dirty="0"/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3619675" y="3150902"/>
            <a:ext cx="216557" cy="0"/>
          </a:xfrm>
          <a:prstGeom prst="straightConnector1">
            <a:avLst/>
          </a:prstGeom>
          <a:ln w="952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>
            <a:off x="2878921" y="3152391"/>
            <a:ext cx="366746" cy="0"/>
          </a:xfrm>
          <a:prstGeom prst="straightConnector1">
            <a:avLst/>
          </a:prstGeom>
          <a:ln w="952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14165" y="1903919"/>
            <a:ext cx="263214" cy="26509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1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 rot="16200000">
            <a:off x="4159015" y="3382412"/>
            <a:ext cx="291711" cy="2717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68"/>
          <p:cNvSpPr/>
          <p:nvPr/>
        </p:nvSpPr>
        <p:spPr>
          <a:xfrm>
            <a:off x="4342349" y="3299188"/>
            <a:ext cx="82028" cy="126017"/>
          </a:xfrm>
          <a:custGeom>
            <a:avLst/>
            <a:gdLst>
              <a:gd name="connsiteX0" fmla="*/ 67144 w 67144"/>
              <a:gd name="connsiteY0" fmla="*/ 0 h 134224"/>
              <a:gd name="connsiteX1" fmla="*/ 25199 w 67144"/>
              <a:gd name="connsiteY1" fmla="*/ 75501 h 134224"/>
              <a:gd name="connsiteX2" fmla="*/ 16810 w 67144"/>
              <a:gd name="connsiteY2" fmla="*/ 100668 h 134224"/>
              <a:gd name="connsiteX3" fmla="*/ 32 w 67144"/>
              <a:gd name="connsiteY3" fmla="*/ 134224 h 134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44" h="134224">
                <a:moveTo>
                  <a:pt x="67144" y="0"/>
                </a:moveTo>
                <a:cubicBezTo>
                  <a:pt x="51235" y="26516"/>
                  <a:pt x="37234" y="47419"/>
                  <a:pt x="25199" y="75501"/>
                </a:cubicBezTo>
                <a:cubicBezTo>
                  <a:pt x="21716" y="83629"/>
                  <a:pt x="20765" y="92759"/>
                  <a:pt x="16810" y="100668"/>
                </a:cubicBezTo>
                <a:cubicBezTo>
                  <a:pt x="-1519" y="137326"/>
                  <a:pt x="32" y="113211"/>
                  <a:pt x="32" y="134224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an 9"/>
          <p:cNvSpPr/>
          <p:nvPr/>
        </p:nvSpPr>
        <p:spPr>
          <a:xfrm rot="21096098">
            <a:off x="4362709" y="3023185"/>
            <a:ext cx="431431" cy="345612"/>
          </a:xfrm>
          <a:prstGeom prst="can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3344176" y="1449109"/>
            <a:ext cx="197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BRCA1-BARD1 </a:t>
            </a:r>
            <a:r>
              <a:rPr lang="en-GB" sz="1200" dirty="0" err="1" smtClean="0"/>
              <a:t>ubiquitylation</a:t>
            </a:r>
            <a:r>
              <a:rPr lang="en-GB" sz="1200" dirty="0" smtClean="0"/>
              <a:t> of H2A C-terminus</a:t>
            </a:r>
            <a:endParaRPr lang="en-GB" sz="12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351147" y="3186149"/>
            <a:ext cx="573072" cy="118625"/>
            <a:chOff x="5114193" y="2856658"/>
            <a:chExt cx="573072" cy="118625"/>
          </a:xfrm>
        </p:grpSpPr>
        <p:sp>
          <p:nvSpPr>
            <p:cNvPr id="13" name="Arc 12"/>
            <p:cNvSpPr/>
            <p:nvPr/>
          </p:nvSpPr>
          <p:spPr>
            <a:xfrm rot="10114402">
              <a:off x="5114193" y="2856658"/>
              <a:ext cx="573072" cy="115387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/>
          </p:nvSpPr>
          <p:spPr>
            <a:xfrm rot="10114402" flipH="1">
              <a:off x="5200128" y="2862677"/>
              <a:ext cx="379839" cy="112606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35570" y="3077366"/>
            <a:ext cx="573072" cy="118625"/>
            <a:chOff x="5114193" y="2856658"/>
            <a:chExt cx="573072" cy="118625"/>
          </a:xfrm>
        </p:grpSpPr>
        <p:sp>
          <p:nvSpPr>
            <p:cNvPr id="132" name="Arc 131"/>
            <p:cNvSpPr/>
            <p:nvPr/>
          </p:nvSpPr>
          <p:spPr>
            <a:xfrm rot="10114402">
              <a:off x="5114193" y="2856658"/>
              <a:ext cx="573072" cy="115387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Arc 132"/>
            <p:cNvSpPr/>
            <p:nvPr/>
          </p:nvSpPr>
          <p:spPr>
            <a:xfrm rot="10114402" flipH="1">
              <a:off x="5200128" y="2862677"/>
              <a:ext cx="379839" cy="112606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4808734" y="3257298"/>
            <a:ext cx="12447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35628" y="3207340"/>
            <a:ext cx="96529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6095516" y="2606439"/>
            <a:ext cx="292587" cy="2156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Freeform 144"/>
          <p:cNvSpPr/>
          <p:nvPr/>
        </p:nvSpPr>
        <p:spPr>
          <a:xfrm flipH="1">
            <a:off x="6204501" y="2851704"/>
            <a:ext cx="58285" cy="115990"/>
          </a:xfrm>
          <a:custGeom>
            <a:avLst/>
            <a:gdLst>
              <a:gd name="connsiteX0" fmla="*/ 0 w 0"/>
              <a:gd name="connsiteY0" fmla="*/ 0 h 54769"/>
              <a:gd name="connsiteX1" fmla="*/ 0 w 0"/>
              <a:gd name="connsiteY1" fmla="*/ 54769 h 5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769">
                <a:moveTo>
                  <a:pt x="0" y="0"/>
                </a:moveTo>
                <a:lnTo>
                  <a:pt x="0" y="54769"/>
                </a:lnTo>
              </a:path>
            </a:pathLst>
          </a:cu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Curved Down Arrow 37"/>
          <p:cNvSpPr/>
          <p:nvPr/>
        </p:nvSpPr>
        <p:spPr>
          <a:xfrm rot="16454188">
            <a:off x="3305863" y="3656954"/>
            <a:ext cx="1084822" cy="305084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4202031" y="1903919"/>
            <a:ext cx="263214" cy="26509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5897331" y="1903919"/>
            <a:ext cx="263214" cy="26509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3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4113474" y="4286881"/>
            <a:ext cx="263214" cy="26509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4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4503560" y="2683937"/>
            <a:ext cx="217822" cy="2196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err="1" smtClean="0"/>
              <a:t>Ub</a:t>
            </a:r>
            <a:endParaRPr lang="en-GB" sz="1200" dirty="0"/>
          </a:p>
        </p:txBody>
      </p:sp>
      <p:sp>
        <p:nvSpPr>
          <p:cNvPr id="101" name="Oval 100"/>
          <p:cNvSpPr/>
          <p:nvPr/>
        </p:nvSpPr>
        <p:spPr>
          <a:xfrm>
            <a:off x="6155818" y="2638669"/>
            <a:ext cx="217822" cy="2196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err="1" smtClean="0"/>
              <a:t>Ub</a:t>
            </a:r>
            <a:endParaRPr lang="en-GB" sz="1200" dirty="0"/>
          </a:p>
        </p:txBody>
      </p:sp>
      <p:sp>
        <p:nvSpPr>
          <p:cNvPr id="103" name="Oval 102"/>
          <p:cNvSpPr/>
          <p:nvPr/>
        </p:nvSpPr>
        <p:spPr>
          <a:xfrm>
            <a:off x="4195743" y="3421793"/>
            <a:ext cx="217822" cy="2196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err="1" smtClean="0"/>
              <a:t>Ub</a:t>
            </a:r>
            <a:endParaRPr lang="en-GB" sz="1200" dirty="0"/>
          </a:p>
        </p:txBody>
      </p:sp>
      <p:sp>
        <p:nvSpPr>
          <p:cNvPr id="71" name="Hexagon 70"/>
          <p:cNvSpPr/>
          <p:nvPr/>
        </p:nvSpPr>
        <p:spPr>
          <a:xfrm>
            <a:off x="4576526" y="3422535"/>
            <a:ext cx="280657" cy="247819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Me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07" name="Moon 106"/>
          <p:cNvSpPr/>
          <p:nvPr/>
        </p:nvSpPr>
        <p:spPr>
          <a:xfrm rot="15453342">
            <a:off x="5953088" y="3089457"/>
            <a:ext cx="492405" cy="977163"/>
          </a:xfrm>
          <a:prstGeom prst="moon">
            <a:avLst>
              <a:gd name="adj" fmla="val 56906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Hexagon 107"/>
          <p:cNvSpPr/>
          <p:nvPr/>
        </p:nvSpPr>
        <p:spPr>
          <a:xfrm>
            <a:off x="6190341" y="3335698"/>
            <a:ext cx="362812" cy="319847"/>
          </a:xfrm>
          <a:prstGeom prst="hexagon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Freeform 108"/>
          <p:cNvSpPr/>
          <p:nvPr/>
        </p:nvSpPr>
        <p:spPr>
          <a:xfrm flipH="1">
            <a:off x="6390488" y="3249390"/>
            <a:ext cx="45719" cy="161181"/>
          </a:xfrm>
          <a:custGeom>
            <a:avLst/>
            <a:gdLst>
              <a:gd name="connsiteX0" fmla="*/ 0 w 58829"/>
              <a:gd name="connsiteY0" fmla="*/ 0 h 243280"/>
              <a:gd name="connsiteX1" fmla="*/ 16778 w 58829"/>
              <a:gd name="connsiteY1" fmla="*/ 41945 h 243280"/>
              <a:gd name="connsiteX2" fmla="*/ 25167 w 58829"/>
              <a:gd name="connsiteY2" fmla="*/ 67112 h 243280"/>
              <a:gd name="connsiteX3" fmla="*/ 41945 w 58829"/>
              <a:gd name="connsiteY3" fmla="*/ 109057 h 243280"/>
              <a:gd name="connsiteX4" fmla="*/ 58723 w 58829"/>
              <a:gd name="connsiteY4" fmla="*/ 243280 h 2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29" h="243280">
                <a:moveTo>
                  <a:pt x="0" y="0"/>
                </a:moveTo>
                <a:cubicBezTo>
                  <a:pt x="5593" y="13982"/>
                  <a:pt x="11491" y="27845"/>
                  <a:pt x="16778" y="41945"/>
                </a:cubicBezTo>
                <a:cubicBezTo>
                  <a:pt x="19883" y="50225"/>
                  <a:pt x="22062" y="58832"/>
                  <a:pt x="25167" y="67112"/>
                </a:cubicBezTo>
                <a:cubicBezTo>
                  <a:pt x="30454" y="81212"/>
                  <a:pt x="36352" y="95075"/>
                  <a:pt x="41945" y="109057"/>
                </a:cubicBezTo>
                <a:cubicBezTo>
                  <a:pt x="61224" y="215091"/>
                  <a:pt x="58723" y="170071"/>
                  <a:pt x="58723" y="24328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extBox 109"/>
          <p:cNvSpPr txBox="1"/>
          <p:nvPr/>
        </p:nvSpPr>
        <p:spPr>
          <a:xfrm>
            <a:off x="5830540" y="3566823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53BP1</a:t>
            </a:r>
            <a:endParaRPr lang="en-GB" sz="1200" dirty="0"/>
          </a:p>
        </p:txBody>
      </p:sp>
      <p:sp>
        <p:nvSpPr>
          <p:cNvPr id="111" name="Freeform 110"/>
          <p:cNvSpPr/>
          <p:nvPr/>
        </p:nvSpPr>
        <p:spPr>
          <a:xfrm>
            <a:off x="5980302" y="3351945"/>
            <a:ext cx="28608" cy="52388"/>
          </a:xfrm>
          <a:custGeom>
            <a:avLst/>
            <a:gdLst>
              <a:gd name="connsiteX0" fmla="*/ 28608 w 28608"/>
              <a:gd name="connsiteY0" fmla="*/ 0 h 52388"/>
              <a:gd name="connsiteX1" fmla="*/ 7177 w 28608"/>
              <a:gd name="connsiteY1" fmla="*/ 33338 h 52388"/>
              <a:gd name="connsiteX2" fmla="*/ 2414 w 28608"/>
              <a:gd name="connsiteY2" fmla="*/ 40481 h 52388"/>
              <a:gd name="connsiteX3" fmla="*/ 33 w 28608"/>
              <a:gd name="connsiteY3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08" h="52388">
                <a:moveTo>
                  <a:pt x="28608" y="0"/>
                </a:moveTo>
                <a:cubicBezTo>
                  <a:pt x="10337" y="27407"/>
                  <a:pt x="28124" y="423"/>
                  <a:pt x="7177" y="33338"/>
                </a:cubicBezTo>
                <a:cubicBezTo>
                  <a:pt x="5641" y="35752"/>
                  <a:pt x="2414" y="40481"/>
                  <a:pt x="2414" y="40481"/>
                </a:cubicBezTo>
                <a:cubicBezTo>
                  <a:pt x="-469" y="49131"/>
                  <a:pt x="33" y="45115"/>
                  <a:pt x="33" y="5238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 rot="16200000">
            <a:off x="5811272" y="3332614"/>
            <a:ext cx="291711" cy="2717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Freeform 112"/>
          <p:cNvSpPr/>
          <p:nvPr/>
        </p:nvSpPr>
        <p:spPr>
          <a:xfrm>
            <a:off x="5994606" y="3249390"/>
            <a:ext cx="82028" cy="126017"/>
          </a:xfrm>
          <a:custGeom>
            <a:avLst/>
            <a:gdLst>
              <a:gd name="connsiteX0" fmla="*/ 67144 w 67144"/>
              <a:gd name="connsiteY0" fmla="*/ 0 h 134224"/>
              <a:gd name="connsiteX1" fmla="*/ 25199 w 67144"/>
              <a:gd name="connsiteY1" fmla="*/ 75501 h 134224"/>
              <a:gd name="connsiteX2" fmla="*/ 16810 w 67144"/>
              <a:gd name="connsiteY2" fmla="*/ 100668 h 134224"/>
              <a:gd name="connsiteX3" fmla="*/ 32 w 67144"/>
              <a:gd name="connsiteY3" fmla="*/ 134224 h 134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44" h="134224">
                <a:moveTo>
                  <a:pt x="67144" y="0"/>
                </a:moveTo>
                <a:cubicBezTo>
                  <a:pt x="51235" y="26516"/>
                  <a:pt x="37234" y="47419"/>
                  <a:pt x="25199" y="75501"/>
                </a:cubicBezTo>
                <a:cubicBezTo>
                  <a:pt x="21716" y="83629"/>
                  <a:pt x="20765" y="92759"/>
                  <a:pt x="16810" y="100668"/>
                </a:cubicBezTo>
                <a:cubicBezTo>
                  <a:pt x="-1519" y="137326"/>
                  <a:pt x="32" y="113211"/>
                  <a:pt x="32" y="134224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5848000" y="3371995"/>
            <a:ext cx="217822" cy="2196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err="1" smtClean="0"/>
              <a:t>Ub</a:t>
            </a:r>
            <a:endParaRPr lang="en-GB" sz="1200" dirty="0"/>
          </a:p>
        </p:txBody>
      </p:sp>
      <p:sp>
        <p:nvSpPr>
          <p:cNvPr id="119" name="Hexagon 118"/>
          <p:cNvSpPr/>
          <p:nvPr/>
        </p:nvSpPr>
        <p:spPr>
          <a:xfrm>
            <a:off x="6228783" y="3372737"/>
            <a:ext cx="280657" cy="247819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Me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53" name="Can 152"/>
          <p:cNvSpPr/>
          <p:nvPr/>
        </p:nvSpPr>
        <p:spPr>
          <a:xfrm rot="21096098">
            <a:off x="6003389" y="2975645"/>
            <a:ext cx="431431" cy="345612"/>
          </a:xfrm>
          <a:prstGeom prst="can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" name="Group 155"/>
          <p:cNvGrpSpPr/>
          <p:nvPr/>
        </p:nvGrpSpPr>
        <p:grpSpPr>
          <a:xfrm>
            <a:off x="5991827" y="3138609"/>
            <a:ext cx="573072" cy="118625"/>
            <a:chOff x="5114193" y="2856658"/>
            <a:chExt cx="573072" cy="118625"/>
          </a:xfrm>
        </p:grpSpPr>
        <p:sp>
          <p:nvSpPr>
            <p:cNvPr id="157" name="Arc 156"/>
            <p:cNvSpPr/>
            <p:nvPr/>
          </p:nvSpPr>
          <p:spPr>
            <a:xfrm rot="10114402">
              <a:off x="5114193" y="2856658"/>
              <a:ext cx="573072" cy="115387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Arc 157"/>
            <p:cNvSpPr/>
            <p:nvPr/>
          </p:nvSpPr>
          <p:spPr>
            <a:xfrm rot="10114402" flipH="1">
              <a:off x="5200128" y="2862677"/>
              <a:ext cx="379839" cy="112606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976250" y="3029826"/>
            <a:ext cx="573072" cy="118625"/>
            <a:chOff x="5114193" y="2856658"/>
            <a:chExt cx="573072" cy="118625"/>
          </a:xfrm>
        </p:grpSpPr>
        <p:sp>
          <p:nvSpPr>
            <p:cNvPr id="160" name="Arc 159"/>
            <p:cNvSpPr/>
            <p:nvPr/>
          </p:nvSpPr>
          <p:spPr>
            <a:xfrm rot="10114402">
              <a:off x="5114193" y="2856658"/>
              <a:ext cx="573072" cy="115387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Arc 160"/>
            <p:cNvSpPr/>
            <p:nvPr/>
          </p:nvSpPr>
          <p:spPr>
            <a:xfrm rot="10114402" flipH="1">
              <a:off x="5200128" y="2862677"/>
              <a:ext cx="379839" cy="112606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3524524" y="4372389"/>
            <a:ext cx="5469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DNA2</a:t>
            </a:r>
          </a:p>
        </p:txBody>
      </p:sp>
      <p:sp>
        <p:nvSpPr>
          <p:cNvPr id="23" name="Oval 22"/>
          <p:cNvSpPr/>
          <p:nvPr/>
        </p:nvSpPr>
        <p:spPr>
          <a:xfrm rot="16200000">
            <a:off x="3950717" y="2249009"/>
            <a:ext cx="231386" cy="2605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3907278" y="2238234"/>
            <a:ext cx="345986" cy="283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E2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996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46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Morris</dc:creator>
  <cp:lastModifiedBy>Ruth Densham</cp:lastModifiedBy>
  <cp:revision>45</cp:revision>
  <cp:lastPrinted>2015-12-10T17:43:22Z</cp:lastPrinted>
  <dcterms:created xsi:type="dcterms:W3CDTF">2015-12-10T16:23:02Z</dcterms:created>
  <dcterms:modified xsi:type="dcterms:W3CDTF">2016-04-12T09:07:33Z</dcterms:modified>
</cp:coreProperties>
</file>