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7C980-8895-611D-8604-D18C96B00E77}" v="573" dt="2020-06-10T16:09:58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BABF48-E006-4D19-89E4-F26919B72731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DEBEFCE-8BB3-462C-9BEC-09F844BF86F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Mellon Ithaka study (2016): $15,140 - $129,909 [cost]</a:t>
          </a:r>
          <a:endParaRPr lang="en-US" dirty="0"/>
        </a:p>
      </dgm:t>
    </dgm:pt>
    <dgm:pt modelId="{0C62557F-D2D1-4BCB-9EDD-47B8624E7C42}" type="parTrans" cxnId="{1D7AA0BD-A97F-41E2-86EC-B1FC2B90BF88}">
      <dgm:prSet/>
      <dgm:spPr/>
      <dgm:t>
        <a:bodyPr/>
        <a:lstStyle/>
        <a:p>
          <a:endParaRPr lang="en-US"/>
        </a:p>
      </dgm:t>
    </dgm:pt>
    <dgm:pt modelId="{DA00B5C7-1EA0-4E31-82E2-86D875370E06}" type="sibTrans" cxnId="{1D7AA0BD-A97F-41E2-86EC-B1FC2B90BF88}">
      <dgm:prSet/>
      <dgm:spPr/>
      <dgm:t>
        <a:bodyPr/>
        <a:lstStyle/>
        <a:p>
          <a:endParaRPr lang="en-US"/>
        </a:p>
      </dgm:t>
    </dgm:pt>
    <dgm:pt modelId="{69C0FF94-51D3-4744-A306-8E98B23EA1A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Palgrave: $95 x 200 copies = $19,000 [price]</a:t>
          </a:r>
          <a:endParaRPr lang="en-US" dirty="0"/>
        </a:p>
      </dgm:t>
    </dgm:pt>
    <dgm:pt modelId="{00B8F73E-D66D-44E3-913B-84446269373F}" type="parTrans" cxnId="{66026ECC-EFA1-4E0E-AD4C-3FE6D5839890}">
      <dgm:prSet/>
      <dgm:spPr/>
      <dgm:t>
        <a:bodyPr/>
        <a:lstStyle/>
        <a:p>
          <a:endParaRPr lang="en-US"/>
        </a:p>
      </dgm:t>
    </dgm:pt>
    <dgm:pt modelId="{2103739F-074A-4454-A8E9-88541B072D00}" type="sibTrans" cxnId="{66026ECC-EFA1-4E0E-AD4C-3FE6D5839890}">
      <dgm:prSet/>
      <dgm:spPr/>
      <dgm:t>
        <a:bodyPr/>
        <a:lstStyle/>
        <a:p>
          <a:endParaRPr lang="en-US"/>
        </a:p>
      </dgm:t>
    </dgm:pt>
    <dgm:pt modelId="{39AEF33F-1008-40B7-9F59-F4BAED619D2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Open Book Publishers: £10,512 (2015) [cost]</a:t>
          </a:r>
          <a:endParaRPr lang="en-US" dirty="0"/>
        </a:p>
      </dgm:t>
    </dgm:pt>
    <dgm:pt modelId="{79418F79-A27F-4137-8A3E-035486FBC330}" type="parTrans" cxnId="{DD4DABF6-EADA-4574-9EA9-F71CCB00C228}">
      <dgm:prSet/>
      <dgm:spPr/>
      <dgm:t>
        <a:bodyPr/>
        <a:lstStyle/>
        <a:p>
          <a:endParaRPr lang="en-US"/>
        </a:p>
      </dgm:t>
    </dgm:pt>
    <dgm:pt modelId="{08CBA243-FCA4-4A26-A412-EE400F1FE632}" type="sibTrans" cxnId="{DD4DABF6-EADA-4574-9EA9-F71CCB00C228}">
      <dgm:prSet/>
      <dgm:spPr/>
      <dgm:t>
        <a:bodyPr/>
        <a:lstStyle/>
        <a:p>
          <a:endParaRPr lang="en-US"/>
        </a:p>
      </dgm:t>
    </dgm:pt>
    <dgm:pt modelId="{37FCC7A5-CA3C-4F46-8C6F-F4DBB2A3002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UCL Press: ~£14,000 [£400k/25 books/6 journals] [cost]</a:t>
          </a:r>
          <a:endParaRPr lang="en-US" dirty="0"/>
        </a:p>
      </dgm:t>
    </dgm:pt>
    <dgm:pt modelId="{BF0D4359-2D5E-481A-AF24-D951118C9D15}" type="parTrans" cxnId="{B743EB3E-6B4D-4092-B93F-431375D08304}">
      <dgm:prSet/>
      <dgm:spPr/>
      <dgm:t>
        <a:bodyPr/>
        <a:lstStyle/>
        <a:p>
          <a:endParaRPr lang="en-US"/>
        </a:p>
      </dgm:t>
    </dgm:pt>
    <dgm:pt modelId="{B5F75B87-4A2F-425F-91DB-4226721FDF6E}" type="sibTrans" cxnId="{B743EB3E-6B4D-4092-B93F-431375D08304}">
      <dgm:prSet/>
      <dgm:spPr/>
      <dgm:t>
        <a:bodyPr/>
        <a:lstStyle/>
        <a:p>
          <a:endParaRPr lang="en-US"/>
        </a:p>
      </dgm:t>
    </dgm:pt>
    <dgm:pt modelId="{7A151E6F-71A3-43CE-AC47-6CD8B3F0715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CUP: Variable Book Processing Charge: $10,000 [price]</a:t>
          </a:r>
          <a:endParaRPr lang="en-US" dirty="0"/>
        </a:p>
      </dgm:t>
    </dgm:pt>
    <dgm:pt modelId="{8A4AED7F-1F4D-48DC-8F29-E2D9FA00ECC5}" type="parTrans" cxnId="{EE24F534-C0F3-4A51-AADB-4552F2112AB9}">
      <dgm:prSet/>
      <dgm:spPr/>
      <dgm:t>
        <a:bodyPr/>
        <a:lstStyle/>
        <a:p>
          <a:endParaRPr lang="en-US"/>
        </a:p>
      </dgm:t>
    </dgm:pt>
    <dgm:pt modelId="{8B22CCFA-B09D-429B-A14D-A04A3B243D18}" type="sibTrans" cxnId="{EE24F534-C0F3-4A51-AADB-4552F2112AB9}">
      <dgm:prSet/>
      <dgm:spPr/>
      <dgm:t>
        <a:bodyPr/>
        <a:lstStyle/>
        <a:p>
          <a:endParaRPr lang="en-US"/>
        </a:p>
      </dgm:t>
    </dgm:pt>
    <dgm:pt modelId="{85D0C38C-0EAB-4290-BF06-BC9ECD76CDA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Ubiquity Press: Book Processing Charge: £6,890 [price</a:t>
          </a:r>
          <a:r>
            <a:rPr lang="en-GB" b="1" dirty="0">
              <a:latin typeface="Calibri Light" panose="020F0302020204030204"/>
            </a:rPr>
            <a:t>]</a:t>
          </a:r>
          <a:endParaRPr lang="en-US" b="1" dirty="0"/>
        </a:p>
      </dgm:t>
    </dgm:pt>
    <dgm:pt modelId="{A5F0E7E3-0D54-4B48-BAD5-72677C1853B1}" type="parTrans" cxnId="{F52E1C97-8624-47C4-A69D-8BE9DFC7B005}">
      <dgm:prSet/>
      <dgm:spPr/>
      <dgm:t>
        <a:bodyPr/>
        <a:lstStyle/>
        <a:p>
          <a:endParaRPr lang="en-US"/>
        </a:p>
      </dgm:t>
    </dgm:pt>
    <dgm:pt modelId="{F3582693-B1BE-42B1-B05F-7789C8D5121C}" type="sibTrans" cxnId="{F52E1C97-8624-47C4-A69D-8BE9DFC7B005}">
      <dgm:prSet/>
      <dgm:spPr/>
      <dgm:t>
        <a:bodyPr/>
        <a:lstStyle/>
        <a:p>
          <a:endParaRPr lang="en-US"/>
        </a:p>
      </dgm:t>
    </dgm:pt>
    <dgm:pt modelId="{A2B24926-265A-43AD-BAC8-C56AB07485C8}" type="pres">
      <dgm:prSet presAssocID="{65BABF48-E006-4D19-89E4-F26919B72731}" presName="root" presStyleCnt="0">
        <dgm:presLayoutVars>
          <dgm:dir/>
          <dgm:resizeHandles val="exact"/>
        </dgm:presLayoutVars>
      </dgm:prSet>
      <dgm:spPr/>
    </dgm:pt>
    <dgm:pt modelId="{93AE2953-7FFC-46A8-97D1-52085DA49B5D}" type="pres">
      <dgm:prSet presAssocID="{9DEBEFCE-8BB3-462C-9BEC-09F844BF86F0}" presName="compNode" presStyleCnt="0"/>
      <dgm:spPr/>
    </dgm:pt>
    <dgm:pt modelId="{5D8A353F-BF5D-47F4-A7F0-300D5B7C55F8}" type="pres">
      <dgm:prSet presAssocID="{9DEBEFCE-8BB3-462C-9BEC-09F844BF86F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BF488A4B-D4ED-4703-89D2-72AAFB976415}" type="pres">
      <dgm:prSet presAssocID="{9DEBEFCE-8BB3-462C-9BEC-09F844BF86F0}" presName="iconSpace" presStyleCnt="0"/>
      <dgm:spPr/>
    </dgm:pt>
    <dgm:pt modelId="{A6EE991A-B969-45B9-A5D7-DEF17E068A07}" type="pres">
      <dgm:prSet presAssocID="{9DEBEFCE-8BB3-462C-9BEC-09F844BF86F0}" presName="parTx" presStyleLbl="revTx" presStyleIdx="0" presStyleCnt="12">
        <dgm:presLayoutVars>
          <dgm:chMax val="0"/>
          <dgm:chPref val="0"/>
        </dgm:presLayoutVars>
      </dgm:prSet>
      <dgm:spPr/>
    </dgm:pt>
    <dgm:pt modelId="{CCE43DA9-0A4B-459B-8D1C-105037E50D2C}" type="pres">
      <dgm:prSet presAssocID="{9DEBEFCE-8BB3-462C-9BEC-09F844BF86F0}" presName="txSpace" presStyleCnt="0"/>
      <dgm:spPr/>
    </dgm:pt>
    <dgm:pt modelId="{EBDA1D9B-54F1-40E2-BBFA-9460C7E6412F}" type="pres">
      <dgm:prSet presAssocID="{9DEBEFCE-8BB3-462C-9BEC-09F844BF86F0}" presName="desTx" presStyleLbl="revTx" presStyleIdx="1" presStyleCnt="12">
        <dgm:presLayoutVars/>
      </dgm:prSet>
      <dgm:spPr/>
    </dgm:pt>
    <dgm:pt modelId="{29AC4708-0A47-4C01-B481-36B54BECCE97}" type="pres">
      <dgm:prSet presAssocID="{DA00B5C7-1EA0-4E31-82E2-86D875370E06}" presName="sibTrans" presStyleCnt="0"/>
      <dgm:spPr/>
    </dgm:pt>
    <dgm:pt modelId="{241C0242-E35F-4A57-995B-FE202CA94FF7}" type="pres">
      <dgm:prSet presAssocID="{69C0FF94-51D3-4744-A306-8E98B23EA1AF}" presName="compNode" presStyleCnt="0"/>
      <dgm:spPr/>
    </dgm:pt>
    <dgm:pt modelId="{A1773F2A-EC36-4C54-A0B4-1C7F72FE1BE4}" type="pres">
      <dgm:prSet presAssocID="{69C0FF94-51D3-4744-A306-8E98B23EA1AF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redder"/>
        </a:ext>
      </dgm:extLst>
    </dgm:pt>
    <dgm:pt modelId="{7F016292-E42E-4527-B05D-C261323A7B48}" type="pres">
      <dgm:prSet presAssocID="{69C0FF94-51D3-4744-A306-8E98B23EA1AF}" presName="iconSpace" presStyleCnt="0"/>
      <dgm:spPr/>
    </dgm:pt>
    <dgm:pt modelId="{F5DE5558-CE89-4B96-83B7-4C404DFEE1AD}" type="pres">
      <dgm:prSet presAssocID="{69C0FF94-51D3-4744-A306-8E98B23EA1AF}" presName="parTx" presStyleLbl="revTx" presStyleIdx="2" presStyleCnt="12">
        <dgm:presLayoutVars>
          <dgm:chMax val="0"/>
          <dgm:chPref val="0"/>
        </dgm:presLayoutVars>
      </dgm:prSet>
      <dgm:spPr/>
    </dgm:pt>
    <dgm:pt modelId="{31968EFA-8AF4-4D07-9DED-F9538F10F3E4}" type="pres">
      <dgm:prSet presAssocID="{69C0FF94-51D3-4744-A306-8E98B23EA1AF}" presName="txSpace" presStyleCnt="0"/>
      <dgm:spPr/>
    </dgm:pt>
    <dgm:pt modelId="{D01ACA82-D893-4F1A-B539-90C18B324996}" type="pres">
      <dgm:prSet presAssocID="{69C0FF94-51D3-4744-A306-8E98B23EA1AF}" presName="desTx" presStyleLbl="revTx" presStyleIdx="3" presStyleCnt="12">
        <dgm:presLayoutVars/>
      </dgm:prSet>
      <dgm:spPr/>
    </dgm:pt>
    <dgm:pt modelId="{2F56AB5D-32AD-4E57-B53F-EA7F29B1F8A1}" type="pres">
      <dgm:prSet presAssocID="{2103739F-074A-4454-A8E9-88541B072D00}" presName="sibTrans" presStyleCnt="0"/>
      <dgm:spPr/>
    </dgm:pt>
    <dgm:pt modelId="{34EDB86F-D4C9-4C76-98D0-A9915B035F05}" type="pres">
      <dgm:prSet presAssocID="{39AEF33F-1008-40B7-9F59-F4BAED619D23}" presName="compNode" presStyleCnt="0"/>
      <dgm:spPr/>
    </dgm:pt>
    <dgm:pt modelId="{DF2CF25E-D509-4D6E-A2BC-41B68DE409BD}" type="pres">
      <dgm:prSet presAssocID="{39AEF33F-1008-40B7-9F59-F4BAED619D2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DE517EF-8086-400C-B616-3E49D97D77DF}" type="pres">
      <dgm:prSet presAssocID="{39AEF33F-1008-40B7-9F59-F4BAED619D23}" presName="iconSpace" presStyleCnt="0"/>
      <dgm:spPr/>
    </dgm:pt>
    <dgm:pt modelId="{8E8F34DB-DD58-48FE-8D48-791DC28BC191}" type="pres">
      <dgm:prSet presAssocID="{39AEF33F-1008-40B7-9F59-F4BAED619D23}" presName="parTx" presStyleLbl="revTx" presStyleIdx="4" presStyleCnt="12">
        <dgm:presLayoutVars>
          <dgm:chMax val="0"/>
          <dgm:chPref val="0"/>
        </dgm:presLayoutVars>
      </dgm:prSet>
      <dgm:spPr/>
    </dgm:pt>
    <dgm:pt modelId="{83402F7E-2D7F-401C-AA59-72619F64431A}" type="pres">
      <dgm:prSet presAssocID="{39AEF33F-1008-40B7-9F59-F4BAED619D23}" presName="txSpace" presStyleCnt="0"/>
      <dgm:spPr/>
    </dgm:pt>
    <dgm:pt modelId="{24BE2117-3667-4462-9DF1-200091B7F230}" type="pres">
      <dgm:prSet presAssocID="{39AEF33F-1008-40B7-9F59-F4BAED619D23}" presName="desTx" presStyleLbl="revTx" presStyleIdx="5" presStyleCnt="12">
        <dgm:presLayoutVars/>
      </dgm:prSet>
      <dgm:spPr/>
    </dgm:pt>
    <dgm:pt modelId="{FFFAF704-3146-4EFC-A8CE-0AF8A0AE6755}" type="pres">
      <dgm:prSet presAssocID="{08CBA243-FCA4-4A26-A412-EE400F1FE632}" presName="sibTrans" presStyleCnt="0"/>
      <dgm:spPr/>
    </dgm:pt>
    <dgm:pt modelId="{BA87E144-FCEE-4E25-9D43-161B833983B6}" type="pres">
      <dgm:prSet presAssocID="{37FCC7A5-CA3C-4F46-8C6F-F4DBB2A30028}" presName="compNode" presStyleCnt="0"/>
      <dgm:spPr/>
    </dgm:pt>
    <dgm:pt modelId="{3943000A-2EF1-42C5-9E23-97B020CC913F}" type="pres">
      <dgm:prSet presAssocID="{37FCC7A5-CA3C-4F46-8C6F-F4DBB2A3002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BC654D51-6284-4822-8B87-D2E9871DAF13}" type="pres">
      <dgm:prSet presAssocID="{37FCC7A5-CA3C-4F46-8C6F-F4DBB2A30028}" presName="iconSpace" presStyleCnt="0"/>
      <dgm:spPr/>
    </dgm:pt>
    <dgm:pt modelId="{1945DC4F-61F4-4A39-8B23-1BD1976E32D9}" type="pres">
      <dgm:prSet presAssocID="{37FCC7A5-CA3C-4F46-8C6F-F4DBB2A30028}" presName="parTx" presStyleLbl="revTx" presStyleIdx="6" presStyleCnt="12">
        <dgm:presLayoutVars>
          <dgm:chMax val="0"/>
          <dgm:chPref val="0"/>
        </dgm:presLayoutVars>
      </dgm:prSet>
      <dgm:spPr/>
    </dgm:pt>
    <dgm:pt modelId="{8AAC9FB5-E4BA-4C2D-9242-756EECBC7A90}" type="pres">
      <dgm:prSet presAssocID="{37FCC7A5-CA3C-4F46-8C6F-F4DBB2A30028}" presName="txSpace" presStyleCnt="0"/>
      <dgm:spPr/>
    </dgm:pt>
    <dgm:pt modelId="{BF5A7D01-B115-4DA7-BE3D-E18AF177DB88}" type="pres">
      <dgm:prSet presAssocID="{37FCC7A5-CA3C-4F46-8C6F-F4DBB2A30028}" presName="desTx" presStyleLbl="revTx" presStyleIdx="7" presStyleCnt="12">
        <dgm:presLayoutVars/>
      </dgm:prSet>
      <dgm:spPr/>
    </dgm:pt>
    <dgm:pt modelId="{0B5331D3-C0BF-42CA-9004-25E7463062FA}" type="pres">
      <dgm:prSet presAssocID="{B5F75B87-4A2F-425F-91DB-4226721FDF6E}" presName="sibTrans" presStyleCnt="0"/>
      <dgm:spPr/>
    </dgm:pt>
    <dgm:pt modelId="{6F690A69-3E5B-4699-96B9-ABEF7C93E6EA}" type="pres">
      <dgm:prSet presAssocID="{7A151E6F-71A3-43CE-AC47-6CD8B3F0715A}" presName="compNode" presStyleCnt="0"/>
      <dgm:spPr/>
    </dgm:pt>
    <dgm:pt modelId="{C684CE5E-1DD2-4086-B2A5-009E77D480B1}" type="pres">
      <dgm:prSet presAssocID="{7A151E6F-71A3-43CE-AC47-6CD8B3F0715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re"/>
        </a:ext>
      </dgm:extLst>
    </dgm:pt>
    <dgm:pt modelId="{3369EC81-2430-4D64-9945-835CB878601E}" type="pres">
      <dgm:prSet presAssocID="{7A151E6F-71A3-43CE-AC47-6CD8B3F0715A}" presName="iconSpace" presStyleCnt="0"/>
      <dgm:spPr/>
    </dgm:pt>
    <dgm:pt modelId="{5F08F7BC-94B0-496D-9170-B90816B25AE6}" type="pres">
      <dgm:prSet presAssocID="{7A151E6F-71A3-43CE-AC47-6CD8B3F0715A}" presName="parTx" presStyleLbl="revTx" presStyleIdx="8" presStyleCnt="12">
        <dgm:presLayoutVars>
          <dgm:chMax val="0"/>
          <dgm:chPref val="0"/>
        </dgm:presLayoutVars>
      </dgm:prSet>
      <dgm:spPr/>
    </dgm:pt>
    <dgm:pt modelId="{C7AF76AA-BB5C-4803-8BE7-6A38CE9CCC49}" type="pres">
      <dgm:prSet presAssocID="{7A151E6F-71A3-43CE-AC47-6CD8B3F0715A}" presName="txSpace" presStyleCnt="0"/>
      <dgm:spPr/>
    </dgm:pt>
    <dgm:pt modelId="{67109EF9-0B13-4C90-83DA-1DC5EE8C40AB}" type="pres">
      <dgm:prSet presAssocID="{7A151E6F-71A3-43CE-AC47-6CD8B3F0715A}" presName="desTx" presStyleLbl="revTx" presStyleIdx="9" presStyleCnt="12">
        <dgm:presLayoutVars/>
      </dgm:prSet>
      <dgm:spPr/>
    </dgm:pt>
    <dgm:pt modelId="{04E4DCB2-CE59-40F2-A341-1A03A2376DB1}" type="pres">
      <dgm:prSet presAssocID="{8B22CCFA-B09D-429B-A14D-A04A3B243D18}" presName="sibTrans" presStyleCnt="0"/>
      <dgm:spPr/>
    </dgm:pt>
    <dgm:pt modelId="{A0E0EBDE-6619-4A08-B546-397AC600979D}" type="pres">
      <dgm:prSet presAssocID="{85D0C38C-0EAB-4290-BF06-BC9ECD76CDAB}" presName="compNode" presStyleCnt="0"/>
      <dgm:spPr/>
    </dgm:pt>
    <dgm:pt modelId="{AC0844CB-6926-4E87-ABBD-9949F7BC7389}" type="pres">
      <dgm:prSet presAssocID="{85D0C38C-0EAB-4290-BF06-BC9ECD76CDA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F43DCFF2-6451-42C0-BB31-63FB4F12BE73}" type="pres">
      <dgm:prSet presAssocID="{85D0C38C-0EAB-4290-BF06-BC9ECD76CDAB}" presName="iconSpace" presStyleCnt="0"/>
      <dgm:spPr/>
    </dgm:pt>
    <dgm:pt modelId="{8AA9A09A-2EAD-4145-A48E-CE60228F47EE}" type="pres">
      <dgm:prSet presAssocID="{85D0C38C-0EAB-4290-BF06-BC9ECD76CDAB}" presName="parTx" presStyleLbl="revTx" presStyleIdx="10" presStyleCnt="12">
        <dgm:presLayoutVars>
          <dgm:chMax val="0"/>
          <dgm:chPref val="0"/>
        </dgm:presLayoutVars>
      </dgm:prSet>
      <dgm:spPr/>
    </dgm:pt>
    <dgm:pt modelId="{A45F8018-CA3E-4229-A913-A50B87FBA8CA}" type="pres">
      <dgm:prSet presAssocID="{85D0C38C-0EAB-4290-BF06-BC9ECD76CDAB}" presName="txSpace" presStyleCnt="0"/>
      <dgm:spPr/>
    </dgm:pt>
    <dgm:pt modelId="{763A27B1-47F9-4AF3-AD2B-32792DDFB89D}" type="pres">
      <dgm:prSet presAssocID="{85D0C38C-0EAB-4290-BF06-BC9ECD76CDAB}" presName="desTx" presStyleLbl="revTx" presStyleIdx="11" presStyleCnt="12">
        <dgm:presLayoutVars/>
      </dgm:prSet>
      <dgm:spPr/>
    </dgm:pt>
  </dgm:ptLst>
  <dgm:cxnLst>
    <dgm:cxn modelId="{EE24F534-C0F3-4A51-AADB-4552F2112AB9}" srcId="{65BABF48-E006-4D19-89E4-F26919B72731}" destId="{7A151E6F-71A3-43CE-AC47-6CD8B3F0715A}" srcOrd="4" destOrd="0" parTransId="{8A4AED7F-1F4D-48DC-8F29-E2D9FA00ECC5}" sibTransId="{8B22CCFA-B09D-429B-A14D-A04A3B243D18}"/>
    <dgm:cxn modelId="{B743EB3E-6B4D-4092-B93F-431375D08304}" srcId="{65BABF48-E006-4D19-89E4-F26919B72731}" destId="{37FCC7A5-CA3C-4F46-8C6F-F4DBB2A30028}" srcOrd="3" destOrd="0" parTransId="{BF0D4359-2D5E-481A-AF24-D951118C9D15}" sibTransId="{B5F75B87-4A2F-425F-91DB-4226721FDF6E}"/>
    <dgm:cxn modelId="{8CA6AD52-4115-48F3-9BB1-374A38091D67}" type="presOf" srcId="{37FCC7A5-CA3C-4F46-8C6F-F4DBB2A30028}" destId="{1945DC4F-61F4-4A39-8B23-1BD1976E32D9}" srcOrd="0" destOrd="0" presId="urn:microsoft.com/office/officeart/2018/2/layout/IconLabelDescriptionList"/>
    <dgm:cxn modelId="{9EC33D75-1AF8-480E-B7DA-C9ABCF7EDAB0}" type="presOf" srcId="{7A151E6F-71A3-43CE-AC47-6CD8B3F0715A}" destId="{5F08F7BC-94B0-496D-9170-B90816B25AE6}" srcOrd="0" destOrd="0" presId="urn:microsoft.com/office/officeart/2018/2/layout/IconLabelDescriptionList"/>
    <dgm:cxn modelId="{9AB1F057-D9A9-4DB1-8172-DBF99D2FF54F}" type="presOf" srcId="{65BABF48-E006-4D19-89E4-F26919B72731}" destId="{A2B24926-265A-43AD-BAC8-C56AB07485C8}" srcOrd="0" destOrd="0" presId="urn:microsoft.com/office/officeart/2018/2/layout/IconLabelDescriptionList"/>
    <dgm:cxn modelId="{F52E1C97-8624-47C4-A69D-8BE9DFC7B005}" srcId="{65BABF48-E006-4D19-89E4-F26919B72731}" destId="{85D0C38C-0EAB-4290-BF06-BC9ECD76CDAB}" srcOrd="5" destOrd="0" parTransId="{A5F0E7E3-0D54-4B48-BAD5-72677C1853B1}" sibTransId="{F3582693-B1BE-42B1-B05F-7789C8D5121C}"/>
    <dgm:cxn modelId="{C5DBB9A8-11E4-4C28-A136-E257D87DD232}" type="presOf" srcId="{9DEBEFCE-8BB3-462C-9BEC-09F844BF86F0}" destId="{A6EE991A-B969-45B9-A5D7-DEF17E068A07}" srcOrd="0" destOrd="0" presId="urn:microsoft.com/office/officeart/2018/2/layout/IconLabelDescriptionList"/>
    <dgm:cxn modelId="{AAA531AF-0A8B-47E4-A1C0-5C6FCBE25140}" type="presOf" srcId="{39AEF33F-1008-40B7-9F59-F4BAED619D23}" destId="{8E8F34DB-DD58-48FE-8D48-791DC28BC191}" srcOrd="0" destOrd="0" presId="urn:microsoft.com/office/officeart/2018/2/layout/IconLabelDescriptionList"/>
    <dgm:cxn modelId="{FC6362AF-C403-4EE4-9C4B-5F1D43805655}" type="presOf" srcId="{85D0C38C-0EAB-4290-BF06-BC9ECD76CDAB}" destId="{8AA9A09A-2EAD-4145-A48E-CE60228F47EE}" srcOrd="0" destOrd="0" presId="urn:microsoft.com/office/officeart/2018/2/layout/IconLabelDescriptionList"/>
    <dgm:cxn modelId="{1D7AA0BD-A97F-41E2-86EC-B1FC2B90BF88}" srcId="{65BABF48-E006-4D19-89E4-F26919B72731}" destId="{9DEBEFCE-8BB3-462C-9BEC-09F844BF86F0}" srcOrd="0" destOrd="0" parTransId="{0C62557F-D2D1-4BCB-9EDD-47B8624E7C42}" sibTransId="{DA00B5C7-1EA0-4E31-82E2-86D875370E06}"/>
    <dgm:cxn modelId="{66026ECC-EFA1-4E0E-AD4C-3FE6D5839890}" srcId="{65BABF48-E006-4D19-89E4-F26919B72731}" destId="{69C0FF94-51D3-4744-A306-8E98B23EA1AF}" srcOrd="1" destOrd="0" parTransId="{00B8F73E-D66D-44E3-913B-84446269373F}" sibTransId="{2103739F-074A-4454-A8E9-88541B072D00}"/>
    <dgm:cxn modelId="{160285D5-C03F-48D9-A674-CC0C08B2638C}" type="presOf" srcId="{69C0FF94-51D3-4744-A306-8E98B23EA1AF}" destId="{F5DE5558-CE89-4B96-83B7-4C404DFEE1AD}" srcOrd="0" destOrd="0" presId="urn:microsoft.com/office/officeart/2018/2/layout/IconLabelDescriptionList"/>
    <dgm:cxn modelId="{DD4DABF6-EADA-4574-9EA9-F71CCB00C228}" srcId="{65BABF48-E006-4D19-89E4-F26919B72731}" destId="{39AEF33F-1008-40B7-9F59-F4BAED619D23}" srcOrd="2" destOrd="0" parTransId="{79418F79-A27F-4137-8A3E-035486FBC330}" sibTransId="{08CBA243-FCA4-4A26-A412-EE400F1FE632}"/>
    <dgm:cxn modelId="{9FBEE117-09C5-498E-A77C-B5EA4F98BD7C}" type="presParOf" srcId="{A2B24926-265A-43AD-BAC8-C56AB07485C8}" destId="{93AE2953-7FFC-46A8-97D1-52085DA49B5D}" srcOrd="0" destOrd="0" presId="urn:microsoft.com/office/officeart/2018/2/layout/IconLabelDescriptionList"/>
    <dgm:cxn modelId="{F743328B-B740-43E4-9822-3B23149C1743}" type="presParOf" srcId="{93AE2953-7FFC-46A8-97D1-52085DA49B5D}" destId="{5D8A353F-BF5D-47F4-A7F0-300D5B7C55F8}" srcOrd="0" destOrd="0" presId="urn:microsoft.com/office/officeart/2018/2/layout/IconLabelDescriptionList"/>
    <dgm:cxn modelId="{5A5F40A5-5295-4BFC-9DB5-F95ECD2D7250}" type="presParOf" srcId="{93AE2953-7FFC-46A8-97D1-52085DA49B5D}" destId="{BF488A4B-D4ED-4703-89D2-72AAFB976415}" srcOrd="1" destOrd="0" presId="urn:microsoft.com/office/officeart/2018/2/layout/IconLabelDescriptionList"/>
    <dgm:cxn modelId="{A8EFA027-8388-4223-BB5F-02B617C31A6E}" type="presParOf" srcId="{93AE2953-7FFC-46A8-97D1-52085DA49B5D}" destId="{A6EE991A-B969-45B9-A5D7-DEF17E068A07}" srcOrd="2" destOrd="0" presId="urn:microsoft.com/office/officeart/2018/2/layout/IconLabelDescriptionList"/>
    <dgm:cxn modelId="{E8C4A9C2-4429-457B-80B0-37C922BA1EB6}" type="presParOf" srcId="{93AE2953-7FFC-46A8-97D1-52085DA49B5D}" destId="{CCE43DA9-0A4B-459B-8D1C-105037E50D2C}" srcOrd="3" destOrd="0" presId="urn:microsoft.com/office/officeart/2018/2/layout/IconLabelDescriptionList"/>
    <dgm:cxn modelId="{FFC869A1-978F-4DB6-8FD3-425DB444E008}" type="presParOf" srcId="{93AE2953-7FFC-46A8-97D1-52085DA49B5D}" destId="{EBDA1D9B-54F1-40E2-BBFA-9460C7E6412F}" srcOrd="4" destOrd="0" presId="urn:microsoft.com/office/officeart/2018/2/layout/IconLabelDescriptionList"/>
    <dgm:cxn modelId="{C906BF1A-4B01-4773-8EFF-EC51D9DFABA4}" type="presParOf" srcId="{A2B24926-265A-43AD-BAC8-C56AB07485C8}" destId="{29AC4708-0A47-4C01-B481-36B54BECCE97}" srcOrd="1" destOrd="0" presId="urn:microsoft.com/office/officeart/2018/2/layout/IconLabelDescriptionList"/>
    <dgm:cxn modelId="{39E92A47-5B5A-4F97-BA40-70647C368D5F}" type="presParOf" srcId="{A2B24926-265A-43AD-BAC8-C56AB07485C8}" destId="{241C0242-E35F-4A57-995B-FE202CA94FF7}" srcOrd="2" destOrd="0" presId="urn:microsoft.com/office/officeart/2018/2/layout/IconLabelDescriptionList"/>
    <dgm:cxn modelId="{7F4812A5-6187-4369-A386-19E3A840C607}" type="presParOf" srcId="{241C0242-E35F-4A57-995B-FE202CA94FF7}" destId="{A1773F2A-EC36-4C54-A0B4-1C7F72FE1BE4}" srcOrd="0" destOrd="0" presId="urn:microsoft.com/office/officeart/2018/2/layout/IconLabelDescriptionList"/>
    <dgm:cxn modelId="{F3028E68-939F-40F2-B7EE-4669C0314B2F}" type="presParOf" srcId="{241C0242-E35F-4A57-995B-FE202CA94FF7}" destId="{7F016292-E42E-4527-B05D-C261323A7B48}" srcOrd="1" destOrd="0" presId="urn:microsoft.com/office/officeart/2018/2/layout/IconLabelDescriptionList"/>
    <dgm:cxn modelId="{3CF260D9-7FFF-475F-A20A-D1F1CFBFB874}" type="presParOf" srcId="{241C0242-E35F-4A57-995B-FE202CA94FF7}" destId="{F5DE5558-CE89-4B96-83B7-4C404DFEE1AD}" srcOrd="2" destOrd="0" presId="urn:microsoft.com/office/officeart/2018/2/layout/IconLabelDescriptionList"/>
    <dgm:cxn modelId="{8D99DF2A-6612-4006-ADFD-A8AA0C239D91}" type="presParOf" srcId="{241C0242-E35F-4A57-995B-FE202CA94FF7}" destId="{31968EFA-8AF4-4D07-9DED-F9538F10F3E4}" srcOrd="3" destOrd="0" presId="urn:microsoft.com/office/officeart/2018/2/layout/IconLabelDescriptionList"/>
    <dgm:cxn modelId="{B9F39A24-5DB6-4138-9E44-CDF803E6A497}" type="presParOf" srcId="{241C0242-E35F-4A57-995B-FE202CA94FF7}" destId="{D01ACA82-D893-4F1A-B539-90C18B324996}" srcOrd="4" destOrd="0" presId="urn:microsoft.com/office/officeart/2018/2/layout/IconLabelDescriptionList"/>
    <dgm:cxn modelId="{3C959E3A-ED62-4B61-977C-0C272AE27430}" type="presParOf" srcId="{A2B24926-265A-43AD-BAC8-C56AB07485C8}" destId="{2F56AB5D-32AD-4E57-B53F-EA7F29B1F8A1}" srcOrd="3" destOrd="0" presId="urn:microsoft.com/office/officeart/2018/2/layout/IconLabelDescriptionList"/>
    <dgm:cxn modelId="{D8CCF4C2-324B-4382-8F87-29ACF8F4C221}" type="presParOf" srcId="{A2B24926-265A-43AD-BAC8-C56AB07485C8}" destId="{34EDB86F-D4C9-4C76-98D0-A9915B035F05}" srcOrd="4" destOrd="0" presId="urn:microsoft.com/office/officeart/2018/2/layout/IconLabelDescriptionList"/>
    <dgm:cxn modelId="{CA6F90CB-7458-43C8-9A6A-5D74AF321517}" type="presParOf" srcId="{34EDB86F-D4C9-4C76-98D0-A9915B035F05}" destId="{DF2CF25E-D509-4D6E-A2BC-41B68DE409BD}" srcOrd="0" destOrd="0" presId="urn:microsoft.com/office/officeart/2018/2/layout/IconLabelDescriptionList"/>
    <dgm:cxn modelId="{10706959-6815-4C13-A35C-16FFE9A79BF6}" type="presParOf" srcId="{34EDB86F-D4C9-4C76-98D0-A9915B035F05}" destId="{CDE517EF-8086-400C-B616-3E49D97D77DF}" srcOrd="1" destOrd="0" presId="urn:microsoft.com/office/officeart/2018/2/layout/IconLabelDescriptionList"/>
    <dgm:cxn modelId="{FA1C57FE-88DF-49D6-ADAB-A497FC676AE2}" type="presParOf" srcId="{34EDB86F-D4C9-4C76-98D0-A9915B035F05}" destId="{8E8F34DB-DD58-48FE-8D48-791DC28BC191}" srcOrd="2" destOrd="0" presId="urn:microsoft.com/office/officeart/2018/2/layout/IconLabelDescriptionList"/>
    <dgm:cxn modelId="{0DA385D1-4365-480B-A2C2-16E56448853F}" type="presParOf" srcId="{34EDB86F-D4C9-4C76-98D0-A9915B035F05}" destId="{83402F7E-2D7F-401C-AA59-72619F64431A}" srcOrd="3" destOrd="0" presId="urn:microsoft.com/office/officeart/2018/2/layout/IconLabelDescriptionList"/>
    <dgm:cxn modelId="{929FD1FC-7A3E-41ED-B06C-D2A99845F172}" type="presParOf" srcId="{34EDB86F-D4C9-4C76-98D0-A9915B035F05}" destId="{24BE2117-3667-4462-9DF1-200091B7F230}" srcOrd="4" destOrd="0" presId="urn:microsoft.com/office/officeart/2018/2/layout/IconLabelDescriptionList"/>
    <dgm:cxn modelId="{8168AEB0-2144-4460-809E-CCA09E334F89}" type="presParOf" srcId="{A2B24926-265A-43AD-BAC8-C56AB07485C8}" destId="{FFFAF704-3146-4EFC-A8CE-0AF8A0AE6755}" srcOrd="5" destOrd="0" presId="urn:microsoft.com/office/officeart/2018/2/layout/IconLabelDescriptionList"/>
    <dgm:cxn modelId="{BFB9DAB8-0CC0-42EB-93FF-896DD63538A7}" type="presParOf" srcId="{A2B24926-265A-43AD-BAC8-C56AB07485C8}" destId="{BA87E144-FCEE-4E25-9D43-161B833983B6}" srcOrd="6" destOrd="0" presId="urn:microsoft.com/office/officeart/2018/2/layout/IconLabelDescriptionList"/>
    <dgm:cxn modelId="{C29F0DE0-B596-43CD-B068-FFCC0828B4A4}" type="presParOf" srcId="{BA87E144-FCEE-4E25-9D43-161B833983B6}" destId="{3943000A-2EF1-42C5-9E23-97B020CC913F}" srcOrd="0" destOrd="0" presId="urn:microsoft.com/office/officeart/2018/2/layout/IconLabelDescriptionList"/>
    <dgm:cxn modelId="{89C83C83-3A3B-49F2-8EC6-FD7A2A289E86}" type="presParOf" srcId="{BA87E144-FCEE-4E25-9D43-161B833983B6}" destId="{BC654D51-6284-4822-8B87-D2E9871DAF13}" srcOrd="1" destOrd="0" presId="urn:microsoft.com/office/officeart/2018/2/layout/IconLabelDescriptionList"/>
    <dgm:cxn modelId="{5EA6ADEE-97FA-4634-B6B8-1536DF0A141A}" type="presParOf" srcId="{BA87E144-FCEE-4E25-9D43-161B833983B6}" destId="{1945DC4F-61F4-4A39-8B23-1BD1976E32D9}" srcOrd="2" destOrd="0" presId="urn:microsoft.com/office/officeart/2018/2/layout/IconLabelDescriptionList"/>
    <dgm:cxn modelId="{E39CE842-7E7F-4CBE-A8CA-A8361BD2FE96}" type="presParOf" srcId="{BA87E144-FCEE-4E25-9D43-161B833983B6}" destId="{8AAC9FB5-E4BA-4C2D-9242-756EECBC7A90}" srcOrd="3" destOrd="0" presId="urn:microsoft.com/office/officeart/2018/2/layout/IconLabelDescriptionList"/>
    <dgm:cxn modelId="{25139173-A901-4C3C-AD81-B3D161D91708}" type="presParOf" srcId="{BA87E144-FCEE-4E25-9D43-161B833983B6}" destId="{BF5A7D01-B115-4DA7-BE3D-E18AF177DB88}" srcOrd="4" destOrd="0" presId="urn:microsoft.com/office/officeart/2018/2/layout/IconLabelDescriptionList"/>
    <dgm:cxn modelId="{F7BB7760-C1CE-46AA-B74D-115146F62994}" type="presParOf" srcId="{A2B24926-265A-43AD-BAC8-C56AB07485C8}" destId="{0B5331D3-C0BF-42CA-9004-25E7463062FA}" srcOrd="7" destOrd="0" presId="urn:microsoft.com/office/officeart/2018/2/layout/IconLabelDescriptionList"/>
    <dgm:cxn modelId="{56B8D06C-89AB-4D55-B63F-8A8C06310539}" type="presParOf" srcId="{A2B24926-265A-43AD-BAC8-C56AB07485C8}" destId="{6F690A69-3E5B-4699-96B9-ABEF7C93E6EA}" srcOrd="8" destOrd="0" presId="urn:microsoft.com/office/officeart/2018/2/layout/IconLabelDescriptionList"/>
    <dgm:cxn modelId="{BB936E76-62AF-4B35-95A9-FC4B73AC4AE5}" type="presParOf" srcId="{6F690A69-3E5B-4699-96B9-ABEF7C93E6EA}" destId="{C684CE5E-1DD2-4086-B2A5-009E77D480B1}" srcOrd="0" destOrd="0" presId="urn:microsoft.com/office/officeart/2018/2/layout/IconLabelDescriptionList"/>
    <dgm:cxn modelId="{E8DF53DB-9368-4291-B47C-E6387FA9CD89}" type="presParOf" srcId="{6F690A69-3E5B-4699-96B9-ABEF7C93E6EA}" destId="{3369EC81-2430-4D64-9945-835CB878601E}" srcOrd="1" destOrd="0" presId="urn:microsoft.com/office/officeart/2018/2/layout/IconLabelDescriptionList"/>
    <dgm:cxn modelId="{B0CD5728-A440-4229-965D-107061B60850}" type="presParOf" srcId="{6F690A69-3E5B-4699-96B9-ABEF7C93E6EA}" destId="{5F08F7BC-94B0-496D-9170-B90816B25AE6}" srcOrd="2" destOrd="0" presId="urn:microsoft.com/office/officeart/2018/2/layout/IconLabelDescriptionList"/>
    <dgm:cxn modelId="{5CE15DFC-C1D5-4CFA-872A-A02D41DA1ED7}" type="presParOf" srcId="{6F690A69-3E5B-4699-96B9-ABEF7C93E6EA}" destId="{C7AF76AA-BB5C-4803-8BE7-6A38CE9CCC49}" srcOrd="3" destOrd="0" presId="urn:microsoft.com/office/officeart/2018/2/layout/IconLabelDescriptionList"/>
    <dgm:cxn modelId="{1921F095-11BC-4A54-8262-B8144575F254}" type="presParOf" srcId="{6F690A69-3E5B-4699-96B9-ABEF7C93E6EA}" destId="{67109EF9-0B13-4C90-83DA-1DC5EE8C40AB}" srcOrd="4" destOrd="0" presId="urn:microsoft.com/office/officeart/2018/2/layout/IconLabelDescriptionList"/>
    <dgm:cxn modelId="{06671E23-DE7D-4F62-A052-22E7EDE300A3}" type="presParOf" srcId="{A2B24926-265A-43AD-BAC8-C56AB07485C8}" destId="{04E4DCB2-CE59-40F2-A341-1A03A2376DB1}" srcOrd="9" destOrd="0" presId="urn:microsoft.com/office/officeart/2018/2/layout/IconLabelDescriptionList"/>
    <dgm:cxn modelId="{0A8A8392-4C88-4D31-9E5E-551E329B9245}" type="presParOf" srcId="{A2B24926-265A-43AD-BAC8-C56AB07485C8}" destId="{A0E0EBDE-6619-4A08-B546-397AC600979D}" srcOrd="10" destOrd="0" presId="urn:microsoft.com/office/officeart/2018/2/layout/IconLabelDescriptionList"/>
    <dgm:cxn modelId="{4FA0EBCC-9FAC-4497-B81C-6C023150FE09}" type="presParOf" srcId="{A0E0EBDE-6619-4A08-B546-397AC600979D}" destId="{AC0844CB-6926-4E87-ABBD-9949F7BC7389}" srcOrd="0" destOrd="0" presId="urn:microsoft.com/office/officeart/2018/2/layout/IconLabelDescriptionList"/>
    <dgm:cxn modelId="{32911BB0-57C8-4ECB-BF1D-15B840FE054F}" type="presParOf" srcId="{A0E0EBDE-6619-4A08-B546-397AC600979D}" destId="{F43DCFF2-6451-42C0-BB31-63FB4F12BE73}" srcOrd="1" destOrd="0" presId="urn:microsoft.com/office/officeart/2018/2/layout/IconLabelDescriptionList"/>
    <dgm:cxn modelId="{95082647-CC26-4502-8568-71881DAD2AA5}" type="presParOf" srcId="{A0E0EBDE-6619-4A08-B546-397AC600979D}" destId="{8AA9A09A-2EAD-4145-A48E-CE60228F47EE}" srcOrd="2" destOrd="0" presId="urn:microsoft.com/office/officeart/2018/2/layout/IconLabelDescriptionList"/>
    <dgm:cxn modelId="{C1B70551-0DA0-4AF3-944B-B679A3E4731A}" type="presParOf" srcId="{A0E0EBDE-6619-4A08-B546-397AC600979D}" destId="{A45F8018-CA3E-4229-A913-A50B87FBA8CA}" srcOrd="3" destOrd="0" presId="urn:microsoft.com/office/officeart/2018/2/layout/IconLabelDescriptionList"/>
    <dgm:cxn modelId="{55C3341F-BAA8-4F5D-981E-95892C7105B7}" type="presParOf" srcId="{A0E0EBDE-6619-4A08-B546-397AC600979D}" destId="{763A27B1-47F9-4AF3-AD2B-32792DDFB89D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752619-DFA2-4EF8-A8E3-ACCECC121A3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54FAB4A-1645-48E5-9754-621E438A2F1F}">
      <dgm:prSet/>
      <dgm:spPr/>
      <dgm:t>
        <a:bodyPr/>
        <a:lstStyle/>
        <a:p>
          <a:r>
            <a:rPr lang="en-GB"/>
            <a:t>Provide stability up-front for publishers</a:t>
          </a:r>
          <a:endParaRPr lang="en-US"/>
        </a:p>
      </dgm:t>
    </dgm:pt>
    <dgm:pt modelId="{72619546-1430-41D2-9A9E-385E68817F23}" type="parTrans" cxnId="{A2D72896-6A29-4F2D-B392-1E16886B15DA}">
      <dgm:prSet/>
      <dgm:spPr/>
      <dgm:t>
        <a:bodyPr/>
        <a:lstStyle/>
        <a:p>
          <a:endParaRPr lang="en-US"/>
        </a:p>
      </dgm:t>
    </dgm:pt>
    <dgm:pt modelId="{A856C81C-FEBA-457E-8926-ED184C4D5538}" type="sibTrans" cxnId="{A2D72896-6A29-4F2D-B392-1E16886B15DA}">
      <dgm:prSet/>
      <dgm:spPr/>
      <dgm:t>
        <a:bodyPr/>
        <a:lstStyle/>
        <a:p>
          <a:endParaRPr lang="en-US"/>
        </a:p>
      </dgm:t>
    </dgm:pt>
    <dgm:pt modelId="{9D6938A0-2728-454E-B71B-6E713F891A81}">
      <dgm:prSet/>
      <dgm:spPr/>
      <dgm:t>
        <a:bodyPr/>
        <a:lstStyle/>
        <a:p>
          <a:r>
            <a:rPr lang="en-GB"/>
            <a:t>Concentrate costs unaffordably</a:t>
          </a:r>
          <a:endParaRPr lang="en-US"/>
        </a:p>
      </dgm:t>
    </dgm:pt>
    <dgm:pt modelId="{28D29E8C-F9FD-4783-B619-F3BA4AC56A38}" type="parTrans" cxnId="{F83BFC1A-2394-4939-BAC5-6C582346BD90}">
      <dgm:prSet/>
      <dgm:spPr/>
      <dgm:t>
        <a:bodyPr/>
        <a:lstStyle/>
        <a:p>
          <a:endParaRPr lang="en-US"/>
        </a:p>
      </dgm:t>
    </dgm:pt>
    <dgm:pt modelId="{B50B0F32-3708-4B40-881E-64A116DE3F37}" type="sibTrans" cxnId="{F83BFC1A-2394-4939-BAC5-6C582346BD90}">
      <dgm:prSet/>
      <dgm:spPr/>
      <dgm:t>
        <a:bodyPr/>
        <a:lstStyle/>
        <a:p>
          <a:endParaRPr lang="en-US"/>
        </a:p>
      </dgm:t>
    </dgm:pt>
    <dgm:pt modelId="{177CDDB5-5E35-4CE8-A07B-87C92C32C149}" type="pres">
      <dgm:prSet presAssocID="{31752619-DFA2-4EF8-A8E3-ACCECC121A32}" presName="root" presStyleCnt="0">
        <dgm:presLayoutVars>
          <dgm:dir/>
          <dgm:resizeHandles val="exact"/>
        </dgm:presLayoutVars>
      </dgm:prSet>
      <dgm:spPr/>
    </dgm:pt>
    <dgm:pt modelId="{7553A54B-B2E6-4F8D-A183-48FC6382D6C8}" type="pres">
      <dgm:prSet presAssocID="{F54FAB4A-1645-48E5-9754-621E438A2F1F}" presName="compNode" presStyleCnt="0"/>
      <dgm:spPr/>
    </dgm:pt>
    <dgm:pt modelId="{622BCC03-56BC-4814-9F8D-74105C5BC869}" type="pres">
      <dgm:prSet presAssocID="{F54FAB4A-1645-48E5-9754-621E438A2F1F}" presName="bgRect" presStyleLbl="bgShp" presStyleIdx="0" presStyleCnt="2"/>
      <dgm:spPr/>
    </dgm:pt>
    <dgm:pt modelId="{B15610CC-673B-4E21-8C7D-850500431E86}" type="pres">
      <dgm:prSet presAssocID="{F54FAB4A-1645-48E5-9754-621E438A2F1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6CC7A59C-A5A6-4BB4-8D7B-76107B005FC5}" type="pres">
      <dgm:prSet presAssocID="{F54FAB4A-1645-48E5-9754-621E438A2F1F}" presName="spaceRect" presStyleCnt="0"/>
      <dgm:spPr/>
    </dgm:pt>
    <dgm:pt modelId="{9F47B27C-C54B-443D-B1B6-F3DDB3D0D1DD}" type="pres">
      <dgm:prSet presAssocID="{F54FAB4A-1645-48E5-9754-621E438A2F1F}" presName="parTx" presStyleLbl="revTx" presStyleIdx="0" presStyleCnt="2">
        <dgm:presLayoutVars>
          <dgm:chMax val="0"/>
          <dgm:chPref val="0"/>
        </dgm:presLayoutVars>
      </dgm:prSet>
      <dgm:spPr/>
    </dgm:pt>
    <dgm:pt modelId="{17EF705B-F9CB-474A-9366-9C7723A1D4B2}" type="pres">
      <dgm:prSet presAssocID="{A856C81C-FEBA-457E-8926-ED184C4D5538}" presName="sibTrans" presStyleCnt="0"/>
      <dgm:spPr/>
    </dgm:pt>
    <dgm:pt modelId="{4B941514-DC01-4AB2-8302-47F0722FF3DE}" type="pres">
      <dgm:prSet presAssocID="{9D6938A0-2728-454E-B71B-6E713F891A81}" presName="compNode" presStyleCnt="0"/>
      <dgm:spPr/>
    </dgm:pt>
    <dgm:pt modelId="{67A5F18D-F812-4847-A7E4-47DED1AE4813}" type="pres">
      <dgm:prSet presAssocID="{9D6938A0-2728-454E-B71B-6E713F891A81}" presName="bgRect" presStyleLbl="bgShp" presStyleIdx="1" presStyleCnt="2"/>
      <dgm:spPr/>
    </dgm:pt>
    <dgm:pt modelId="{35EC6F8E-4626-47CC-A67D-AF1EABA553B2}" type="pres">
      <dgm:prSet presAssocID="{9D6938A0-2728-454E-B71B-6E713F891A8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F8C07D7D-7384-4F34-B4AB-DB2C045A9329}" type="pres">
      <dgm:prSet presAssocID="{9D6938A0-2728-454E-B71B-6E713F891A81}" presName="spaceRect" presStyleCnt="0"/>
      <dgm:spPr/>
    </dgm:pt>
    <dgm:pt modelId="{648A8138-5D1B-482F-B840-97D83EA92B05}" type="pres">
      <dgm:prSet presAssocID="{9D6938A0-2728-454E-B71B-6E713F891A8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F83BFC1A-2394-4939-BAC5-6C582346BD90}" srcId="{31752619-DFA2-4EF8-A8E3-ACCECC121A32}" destId="{9D6938A0-2728-454E-B71B-6E713F891A81}" srcOrd="1" destOrd="0" parTransId="{28D29E8C-F9FD-4783-B619-F3BA4AC56A38}" sibTransId="{B50B0F32-3708-4B40-881E-64A116DE3F37}"/>
    <dgm:cxn modelId="{9D01AD2D-6B96-4E0E-AF60-F9A23A762071}" type="presOf" srcId="{9D6938A0-2728-454E-B71B-6E713F891A81}" destId="{648A8138-5D1B-482F-B840-97D83EA92B05}" srcOrd="0" destOrd="0" presId="urn:microsoft.com/office/officeart/2018/2/layout/IconVerticalSolidList"/>
    <dgm:cxn modelId="{D0B0064C-C9F9-4485-AAEB-655A4499A267}" type="presOf" srcId="{31752619-DFA2-4EF8-A8E3-ACCECC121A32}" destId="{177CDDB5-5E35-4CE8-A07B-87C92C32C149}" srcOrd="0" destOrd="0" presId="urn:microsoft.com/office/officeart/2018/2/layout/IconVerticalSolidList"/>
    <dgm:cxn modelId="{A2D72896-6A29-4F2D-B392-1E16886B15DA}" srcId="{31752619-DFA2-4EF8-A8E3-ACCECC121A32}" destId="{F54FAB4A-1645-48E5-9754-621E438A2F1F}" srcOrd="0" destOrd="0" parTransId="{72619546-1430-41D2-9A9E-385E68817F23}" sibTransId="{A856C81C-FEBA-457E-8926-ED184C4D5538}"/>
    <dgm:cxn modelId="{96AEB5D9-7753-4696-9DE1-A2252303885D}" type="presOf" srcId="{F54FAB4A-1645-48E5-9754-621E438A2F1F}" destId="{9F47B27C-C54B-443D-B1B6-F3DDB3D0D1DD}" srcOrd="0" destOrd="0" presId="urn:microsoft.com/office/officeart/2018/2/layout/IconVerticalSolidList"/>
    <dgm:cxn modelId="{FD5BFFAE-E247-412A-8E5A-2E7BBFFCB35D}" type="presParOf" srcId="{177CDDB5-5E35-4CE8-A07B-87C92C32C149}" destId="{7553A54B-B2E6-4F8D-A183-48FC6382D6C8}" srcOrd="0" destOrd="0" presId="urn:microsoft.com/office/officeart/2018/2/layout/IconVerticalSolidList"/>
    <dgm:cxn modelId="{B427036A-E92B-4D2D-8029-866E7C15E084}" type="presParOf" srcId="{7553A54B-B2E6-4F8D-A183-48FC6382D6C8}" destId="{622BCC03-56BC-4814-9F8D-74105C5BC869}" srcOrd="0" destOrd="0" presId="urn:microsoft.com/office/officeart/2018/2/layout/IconVerticalSolidList"/>
    <dgm:cxn modelId="{9EABAE13-B2D0-48B1-8FF9-7C3223802CBE}" type="presParOf" srcId="{7553A54B-B2E6-4F8D-A183-48FC6382D6C8}" destId="{B15610CC-673B-4E21-8C7D-850500431E86}" srcOrd="1" destOrd="0" presId="urn:microsoft.com/office/officeart/2018/2/layout/IconVerticalSolidList"/>
    <dgm:cxn modelId="{47C99BC4-E34E-4391-B5A0-BC746E4A9E41}" type="presParOf" srcId="{7553A54B-B2E6-4F8D-A183-48FC6382D6C8}" destId="{6CC7A59C-A5A6-4BB4-8D7B-76107B005FC5}" srcOrd="2" destOrd="0" presId="urn:microsoft.com/office/officeart/2018/2/layout/IconVerticalSolidList"/>
    <dgm:cxn modelId="{0C4E9538-DFB4-476A-A48B-6931E40DD249}" type="presParOf" srcId="{7553A54B-B2E6-4F8D-A183-48FC6382D6C8}" destId="{9F47B27C-C54B-443D-B1B6-F3DDB3D0D1DD}" srcOrd="3" destOrd="0" presId="urn:microsoft.com/office/officeart/2018/2/layout/IconVerticalSolidList"/>
    <dgm:cxn modelId="{E350EF8C-E98C-4373-AC79-7DED2AAE3819}" type="presParOf" srcId="{177CDDB5-5E35-4CE8-A07B-87C92C32C149}" destId="{17EF705B-F9CB-474A-9366-9C7723A1D4B2}" srcOrd="1" destOrd="0" presId="urn:microsoft.com/office/officeart/2018/2/layout/IconVerticalSolidList"/>
    <dgm:cxn modelId="{3E74D5A3-25F2-49C5-B84D-FA79D88894B4}" type="presParOf" srcId="{177CDDB5-5E35-4CE8-A07B-87C92C32C149}" destId="{4B941514-DC01-4AB2-8302-47F0722FF3DE}" srcOrd="2" destOrd="0" presId="urn:microsoft.com/office/officeart/2018/2/layout/IconVerticalSolidList"/>
    <dgm:cxn modelId="{19971CB2-D3F5-4214-8578-647D70B13EC0}" type="presParOf" srcId="{4B941514-DC01-4AB2-8302-47F0722FF3DE}" destId="{67A5F18D-F812-4847-A7E4-47DED1AE4813}" srcOrd="0" destOrd="0" presId="urn:microsoft.com/office/officeart/2018/2/layout/IconVerticalSolidList"/>
    <dgm:cxn modelId="{2C462167-B5E9-4A23-9BC6-C0531AFE9475}" type="presParOf" srcId="{4B941514-DC01-4AB2-8302-47F0722FF3DE}" destId="{35EC6F8E-4626-47CC-A67D-AF1EABA553B2}" srcOrd="1" destOrd="0" presId="urn:microsoft.com/office/officeart/2018/2/layout/IconVerticalSolidList"/>
    <dgm:cxn modelId="{F18A4540-2535-4AA3-B4DD-FDC768FDB40F}" type="presParOf" srcId="{4B941514-DC01-4AB2-8302-47F0722FF3DE}" destId="{F8C07D7D-7384-4F34-B4AB-DB2C045A9329}" srcOrd="2" destOrd="0" presId="urn:microsoft.com/office/officeart/2018/2/layout/IconVerticalSolidList"/>
    <dgm:cxn modelId="{04DE7BCA-3494-4055-AFA3-3B732C44F07E}" type="presParOf" srcId="{4B941514-DC01-4AB2-8302-47F0722FF3DE}" destId="{648A8138-5D1B-482F-B840-97D83EA92B0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FF2FE6-7E56-4363-B6AF-2731A98C64C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D5D5E3E-C0D7-4494-A911-45A8507D21B2}">
      <dgm:prSet/>
      <dgm:spPr/>
      <dgm:t>
        <a:bodyPr/>
        <a:lstStyle/>
        <a:p>
          <a:r>
            <a:rPr lang="en-GB"/>
            <a:t>"to publish 75% of anticipated monographic submission output for the next [UK] REF would require approximately £96m investment over the census period"</a:t>
          </a:r>
          <a:endParaRPr lang="en-US"/>
        </a:p>
      </dgm:t>
    </dgm:pt>
    <dgm:pt modelId="{EF367F2C-0D21-40BF-8FA7-664D8CA90F91}" type="parTrans" cxnId="{F6EE654B-3988-449C-ACFA-D72F08DDF60C}">
      <dgm:prSet/>
      <dgm:spPr/>
      <dgm:t>
        <a:bodyPr/>
        <a:lstStyle/>
        <a:p>
          <a:endParaRPr lang="en-US"/>
        </a:p>
      </dgm:t>
    </dgm:pt>
    <dgm:pt modelId="{ED65B803-8C81-4DBF-A7A4-9BEADC488998}" type="sibTrans" cxnId="{F6EE654B-3988-449C-ACFA-D72F08DDF60C}">
      <dgm:prSet/>
      <dgm:spPr/>
      <dgm:t>
        <a:bodyPr/>
        <a:lstStyle/>
        <a:p>
          <a:endParaRPr lang="en-US"/>
        </a:p>
      </dgm:t>
    </dgm:pt>
    <dgm:pt modelId="{8497FAEB-8CAF-4BF0-A8AE-C7FE5FDE0340}">
      <dgm:prSet/>
      <dgm:spPr/>
      <dgm:t>
        <a:bodyPr/>
        <a:lstStyle/>
        <a:p>
          <a:r>
            <a:rPr lang="en-GB"/>
            <a:t>UKRI consultation proposes green option with embargo</a:t>
          </a:r>
          <a:endParaRPr lang="en-US"/>
        </a:p>
      </dgm:t>
    </dgm:pt>
    <dgm:pt modelId="{797D4730-D641-4157-B0B3-39E3BEA70541}" type="parTrans" cxnId="{2B8CBB57-B5E2-470C-AB9F-7E71E8CEC772}">
      <dgm:prSet/>
      <dgm:spPr/>
      <dgm:t>
        <a:bodyPr/>
        <a:lstStyle/>
        <a:p>
          <a:endParaRPr lang="en-US"/>
        </a:p>
      </dgm:t>
    </dgm:pt>
    <dgm:pt modelId="{522C28CC-9298-475C-9B4C-224B8FEA1534}" type="sibTrans" cxnId="{2B8CBB57-B5E2-470C-AB9F-7E71E8CEC772}">
      <dgm:prSet/>
      <dgm:spPr/>
      <dgm:t>
        <a:bodyPr/>
        <a:lstStyle/>
        <a:p>
          <a:endParaRPr lang="en-US"/>
        </a:p>
      </dgm:t>
    </dgm:pt>
    <dgm:pt modelId="{829050B1-8D3F-41FE-AD05-B437B8775D7A}">
      <dgm:prSet/>
      <dgm:spPr/>
      <dgm:t>
        <a:bodyPr/>
        <a:lstStyle/>
        <a:p>
          <a:r>
            <a:rPr lang="en-GB"/>
            <a:t>Science vs. Humanities gulf widening</a:t>
          </a:r>
          <a:endParaRPr lang="en-US"/>
        </a:p>
      </dgm:t>
    </dgm:pt>
    <dgm:pt modelId="{1C2B7FED-33FC-4C15-92EE-84107A537FCF}" type="parTrans" cxnId="{A6C77853-1103-4935-BAF0-C4DD9EFAB5A0}">
      <dgm:prSet/>
      <dgm:spPr/>
      <dgm:t>
        <a:bodyPr/>
        <a:lstStyle/>
        <a:p>
          <a:endParaRPr lang="en-US"/>
        </a:p>
      </dgm:t>
    </dgm:pt>
    <dgm:pt modelId="{FDAA1751-E155-4377-9CF0-75F9E2246CE7}" type="sibTrans" cxnId="{A6C77853-1103-4935-BAF0-C4DD9EFAB5A0}">
      <dgm:prSet/>
      <dgm:spPr/>
      <dgm:t>
        <a:bodyPr/>
        <a:lstStyle/>
        <a:p>
          <a:endParaRPr lang="en-US"/>
        </a:p>
      </dgm:t>
    </dgm:pt>
    <dgm:pt modelId="{41DD21B5-73A8-49A7-8C92-E32B3558000A}" type="pres">
      <dgm:prSet presAssocID="{2AFF2FE6-7E56-4363-B6AF-2731A98C64C9}" presName="root" presStyleCnt="0">
        <dgm:presLayoutVars>
          <dgm:dir/>
          <dgm:resizeHandles val="exact"/>
        </dgm:presLayoutVars>
      </dgm:prSet>
      <dgm:spPr/>
    </dgm:pt>
    <dgm:pt modelId="{E5557D11-3C79-445F-B517-FEED9B69BE95}" type="pres">
      <dgm:prSet presAssocID="{5D5D5E3E-C0D7-4494-A911-45A8507D21B2}" presName="compNode" presStyleCnt="0"/>
      <dgm:spPr/>
    </dgm:pt>
    <dgm:pt modelId="{F843F514-2214-4201-BE6F-51AB919E503B}" type="pres">
      <dgm:prSet presAssocID="{5D5D5E3E-C0D7-4494-A911-45A8507D21B2}" presName="bgRect" presStyleLbl="bgShp" presStyleIdx="0" presStyleCnt="3"/>
      <dgm:spPr/>
    </dgm:pt>
    <dgm:pt modelId="{819040FD-3811-4ABD-BC4C-E648EDC67E1B}" type="pres">
      <dgm:prSet presAssocID="{5D5D5E3E-C0D7-4494-A911-45A8507D21B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"/>
        </a:ext>
      </dgm:extLst>
    </dgm:pt>
    <dgm:pt modelId="{C0DCF7CB-6A40-4B79-9482-FD1921347333}" type="pres">
      <dgm:prSet presAssocID="{5D5D5E3E-C0D7-4494-A911-45A8507D21B2}" presName="spaceRect" presStyleCnt="0"/>
      <dgm:spPr/>
    </dgm:pt>
    <dgm:pt modelId="{AEFF09C2-A820-40CF-A811-31882D93ED70}" type="pres">
      <dgm:prSet presAssocID="{5D5D5E3E-C0D7-4494-A911-45A8507D21B2}" presName="parTx" presStyleLbl="revTx" presStyleIdx="0" presStyleCnt="3">
        <dgm:presLayoutVars>
          <dgm:chMax val="0"/>
          <dgm:chPref val="0"/>
        </dgm:presLayoutVars>
      </dgm:prSet>
      <dgm:spPr/>
    </dgm:pt>
    <dgm:pt modelId="{8276A013-02A4-4B72-B871-87EE19E69EBF}" type="pres">
      <dgm:prSet presAssocID="{ED65B803-8C81-4DBF-A7A4-9BEADC488998}" presName="sibTrans" presStyleCnt="0"/>
      <dgm:spPr/>
    </dgm:pt>
    <dgm:pt modelId="{EE31F73E-67AD-4EFA-92A7-DE7616EC7142}" type="pres">
      <dgm:prSet presAssocID="{8497FAEB-8CAF-4BF0-A8AE-C7FE5FDE0340}" presName="compNode" presStyleCnt="0"/>
      <dgm:spPr/>
    </dgm:pt>
    <dgm:pt modelId="{6B662043-43CC-4227-9F6A-B172D66801A0}" type="pres">
      <dgm:prSet presAssocID="{8497FAEB-8CAF-4BF0-A8AE-C7FE5FDE0340}" presName="bgRect" presStyleLbl="bgShp" presStyleIdx="1" presStyleCnt="3"/>
      <dgm:spPr/>
    </dgm:pt>
    <dgm:pt modelId="{7467EDF1-0721-490A-9C63-8A9139F716F9}" type="pres">
      <dgm:prSet presAssocID="{8497FAEB-8CAF-4BF0-A8AE-C7FE5FDE034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05086E0-564B-4C7B-A999-324A953C3732}" type="pres">
      <dgm:prSet presAssocID="{8497FAEB-8CAF-4BF0-A8AE-C7FE5FDE0340}" presName="spaceRect" presStyleCnt="0"/>
      <dgm:spPr/>
    </dgm:pt>
    <dgm:pt modelId="{6E827A64-B3C1-4B06-BE31-5135677A5D83}" type="pres">
      <dgm:prSet presAssocID="{8497FAEB-8CAF-4BF0-A8AE-C7FE5FDE0340}" presName="parTx" presStyleLbl="revTx" presStyleIdx="1" presStyleCnt="3">
        <dgm:presLayoutVars>
          <dgm:chMax val="0"/>
          <dgm:chPref val="0"/>
        </dgm:presLayoutVars>
      </dgm:prSet>
      <dgm:spPr/>
    </dgm:pt>
    <dgm:pt modelId="{DADE66E8-94D5-4F58-B914-F87836B8B5AE}" type="pres">
      <dgm:prSet presAssocID="{522C28CC-9298-475C-9B4C-224B8FEA1534}" presName="sibTrans" presStyleCnt="0"/>
      <dgm:spPr/>
    </dgm:pt>
    <dgm:pt modelId="{CE588713-D0C0-450F-BC06-0B9F80ABBC38}" type="pres">
      <dgm:prSet presAssocID="{829050B1-8D3F-41FE-AD05-B437B8775D7A}" presName="compNode" presStyleCnt="0"/>
      <dgm:spPr/>
    </dgm:pt>
    <dgm:pt modelId="{CB3952DF-97D1-4323-9F81-A8F85BC94BFD}" type="pres">
      <dgm:prSet presAssocID="{829050B1-8D3F-41FE-AD05-B437B8775D7A}" presName="bgRect" presStyleLbl="bgShp" presStyleIdx="2" presStyleCnt="3"/>
      <dgm:spPr/>
    </dgm:pt>
    <dgm:pt modelId="{3320ADDB-A423-4B29-90F7-91867A0AD477}" type="pres">
      <dgm:prSet presAssocID="{829050B1-8D3F-41FE-AD05-B437B8775D7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6E715E4-6E05-428A-8DCC-77B0AF7EB5F7}" type="pres">
      <dgm:prSet presAssocID="{829050B1-8D3F-41FE-AD05-B437B8775D7A}" presName="spaceRect" presStyleCnt="0"/>
      <dgm:spPr/>
    </dgm:pt>
    <dgm:pt modelId="{F279FF1B-A033-411C-B13C-95588246167E}" type="pres">
      <dgm:prSet presAssocID="{829050B1-8D3F-41FE-AD05-B437B8775D7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BDF582B-9ED4-4330-BEAD-5148CF536EDC}" type="presOf" srcId="{2AFF2FE6-7E56-4363-B6AF-2731A98C64C9}" destId="{41DD21B5-73A8-49A7-8C92-E32B3558000A}" srcOrd="0" destOrd="0" presId="urn:microsoft.com/office/officeart/2018/2/layout/IconVerticalSolidList"/>
    <dgm:cxn modelId="{F507B248-3EB9-484C-9917-A34FA8347B68}" type="presOf" srcId="{5D5D5E3E-C0D7-4494-A911-45A8507D21B2}" destId="{AEFF09C2-A820-40CF-A811-31882D93ED70}" srcOrd="0" destOrd="0" presId="urn:microsoft.com/office/officeart/2018/2/layout/IconVerticalSolidList"/>
    <dgm:cxn modelId="{F6EE654B-3988-449C-ACFA-D72F08DDF60C}" srcId="{2AFF2FE6-7E56-4363-B6AF-2731A98C64C9}" destId="{5D5D5E3E-C0D7-4494-A911-45A8507D21B2}" srcOrd="0" destOrd="0" parTransId="{EF367F2C-0D21-40BF-8FA7-664D8CA90F91}" sibTransId="{ED65B803-8C81-4DBF-A7A4-9BEADC488998}"/>
    <dgm:cxn modelId="{A6C77853-1103-4935-BAF0-C4DD9EFAB5A0}" srcId="{2AFF2FE6-7E56-4363-B6AF-2731A98C64C9}" destId="{829050B1-8D3F-41FE-AD05-B437B8775D7A}" srcOrd="2" destOrd="0" parTransId="{1C2B7FED-33FC-4C15-92EE-84107A537FCF}" sibTransId="{FDAA1751-E155-4377-9CF0-75F9E2246CE7}"/>
    <dgm:cxn modelId="{2B8CBB57-B5E2-470C-AB9F-7E71E8CEC772}" srcId="{2AFF2FE6-7E56-4363-B6AF-2731A98C64C9}" destId="{8497FAEB-8CAF-4BF0-A8AE-C7FE5FDE0340}" srcOrd="1" destOrd="0" parTransId="{797D4730-D641-4157-B0B3-39E3BEA70541}" sibTransId="{522C28CC-9298-475C-9B4C-224B8FEA1534}"/>
    <dgm:cxn modelId="{F93B7582-CF8D-4C5D-B7C5-967EACC09168}" type="presOf" srcId="{829050B1-8D3F-41FE-AD05-B437B8775D7A}" destId="{F279FF1B-A033-411C-B13C-95588246167E}" srcOrd="0" destOrd="0" presId="urn:microsoft.com/office/officeart/2018/2/layout/IconVerticalSolidList"/>
    <dgm:cxn modelId="{31DA9CE5-85D7-4A24-B3C2-2548366D0752}" type="presOf" srcId="{8497FAEB-8CAF-4BF0-A8AE-C7FE5FDE0340}" destId="{6E827A64-B3C1-4B06-BE31-5135677A5D83}" srcOrd="0" destOrd="0" presId="urn:microsoft.com/office/officeart/2018/2/layout/IconVerticalSolidList"/>
    <dgm:cxn modelId="{FB410B1E-CEB5-4E4E-8B1A-DCFC1886CE8F}" type="presParOf" srcId="{41DD21B5-73A8-49A7-8C92-E32B3558000A}" destId="{E5557D11-3C79-445F-B517-FEED9B69BE95}" srcOrd="0" destOrd="0" presId="urn:microsoft.com/office/officeart/2018/2/layout/IconVerticalSolidList"/>
    <dgm:cxn modelId="{1FEA65C1-E911-4DD7-92D8-73624BB722A1}" type="presParOf" srcId="{E5557D11-3C79-445F-B517-FEED9B69BE95}" destId="{F843F514-2214-4201-BE6F-51AB919E503B}" srcOrd="0" destOrd="0" presId="urn:microsoft.com/office/officeart/2018/2/layout/IconVerticalSolidList"/>
    <dgm:cxn modelId="{5F2C4730-A5E8-429B-8B98-12E33CF75D8B}" type="presParOf" srcId="{E5557D11-3C79-445F-B517-FEED9B69BE95}" destId="{819040FD-3811-4ABD-BC4C-E648EDC67E1B}" srcOrd="1" destOrd="0" presId="urn:microsoft.com/office/officeart/2018/2/layout/IconVerticalSolidList"/>
    <dgm:cxn modelId="{3F529B9F-A664-419F-A31E-68F964A8161B}" type="presParOf" srcId="{E5557D11-3C79-445F-B517-FEED9B69BE95}" destId="{C0DCF7CB-6A40-4B79-9482-FD1921347333}" srcOrd="2" destOrd="0" presId="urn:microsoft.com/office/officeart/2018/2/layout/IconVerticalSolidList"/>
    <dgm:cxn modelId="{D096627C-4116-48A1-86A1-192FD2AEED2B}" type="presParOf" srcId="{E5557D11-3C79-445F-B517-FEED9B69BE95}" destId="{AEFF09C2-A820-40CF-A811-31882D93ED70}" srcOrd="3" destOrd="0" presId="urn:microsoft.com/office/officeart/2018/2/layout/IconVerticalSolidList"/>
    <dgm:cxn modelId="{70F46AF8-0D75-49EE-B28A-E9D0F36C5BA0}" type="presParOf" srcId="{41DD21B5-73A8-49A7-8C92-E32B3558000A}" destId="{8276A013-02A4-4B72-B871-87EE19E69EBF}" srcOrd="1" destOrd="0" presId="urn:microsoft.com/office/officeart/2018/2/layout/IconVerticalSolidList"/>
    <dgm:cxn modelId="{D94E9F80-AAF4-4E84-A93F-5BC9283616FE}" type="presParOf" srcId="{41DD21B5-73A8-49A7-8C92-E32B3558000A}" destId="{EE31F73E-67AD-4EFA-92A7-DE7616EC7142}" srcOrd="2" destOrd="0" presId="urn:microsoft.com/office/officeart/2018/2/layout/IconVerticalSolidList"/>
    <dgm:cxn modelId="{286DD709-2B29-4526-8794-86868F648A3D}" type="presParOf" srcId="{EE31F73E-67AD-4EFA-92A7-DE7616EC7142}" destId="{6B662043-43CC-4227-9F6A-B172D66801A0}" srcOrd="0" destOrd="0" presId="urn:microsoft.com/office/officeart/2018/2/layout/IconVerticalSolidList"/>
    <dgm:cxn modelId="{042F53DE-5581-4981-8CD3-F8A80947FE25}" type="presParOf" srcId="{EE31F73E-67AD-4EFA-92A7-DE7616EC7142}" destId="{7467EDF1-0721-490A-9C63-8A9139F716F9}" srcOrd="1" destOrd="0" presId="urn:microsoft.com/office/officeart/2018/2/layout/IconVerticalSolidList"/>
    <dgm:cxn modelId="{510F874C-A31E-4F7E-8916-742B5FCA8275}" type="presParOf" srcId="{EE31F73E-67AD-4EFA-92A7-DE7616EC7142}" destId="{C05086E0-564B-4C7B-A999-324A953C3732}" srcOrd="2" destOrd="0" presId="urn:microsoft.com/office/officeart/2018/2/layout/IconVerticalSolidList"/>
    <dgm:cxn modelId="{12D73EF8-CD1B-4CB4-A035-AEDF64120B1F}" type="presParOf" srcId="{EE31F73E-67AD-4EFA-92A7-DE7616EC7142}" destId="{6E827A64-B3C1-4B06-BE31-5135677A5D83}" srcOrd="3" destOrd="0" presId="urn:microsoft.com/office/officeart/2018/2/layout/IconVerticalSolidList"/>
    <dgm:cxn modelId="{1E08E76B-04AD-4846-BDA1-2089E3AD1B88}" type="presParOf" srcId="{41DD21B5-73A8-49A7-8C92-E32B3558000A}" destId="{DADE66E8-94D5-4F58-B914-F87836B8B5AE}" srcOrd="3" destOrd="0" presId="urn:microsoft.com/office/officeart/2018/2/layout/IconVerticalSolidList"/>
    <dgm:cxn modelId="{4E97B02B-0F8A-4C3F-8AF1-D11F78D7EFA0}" type="presParOf" srcId="{41DD21B5-73A8-49A7-8C92-E32B3558000A}" destId="{CE588713-D0C0-450F-BC06-0B9F80ABBC38}" srcOrd="4" destOrd="0" presId="urn:microsoft.com/office/officeart/2018/2/layout/IconVerticalSolidList"/>
    <dgm:cxn modelId="{EE6D4A91-4FD4-4C41-A20E-F37EDE489BD8}" type="presParOf" srcId="{CE588713-D0C0-450F-BC06-0B9F80ABBC38}" destId="{CB3952DF-97D1-4323-9F81-A8F85BC94BFD}" srcOrd="0" destOrd="0" presId="urn:microsoft.com/office/officeart/2018/2/layout/IconVerticalSolidList"/>
    <dgm:cxn modelId="{07CC1910-4599-4978-899F-1F3FA151494A}" type="presParOf" srcId="{CE588713-D0C0-450F-BC06-0B9F80ABBC38}" destId="{3320ADDB-A423-4B29-90F7-91867A0AD477}" srcOrd="1" destOrd="0" presId="urn:microsoft.com/office/officeart/2018/2/layout/IconVerticalSolidList"/>
    <dgm:cxn modelId="{2A7577BC-50D7-4FD0-AD3D-E90615ED5D84}" type="presParOf" srcId="{CE588713-D0C0-450F-BC06-0B9F80ABBC38}" destId="{86E715E4-6E05-428A-8DCC-77B0AF7EB5F7}" srcOrd="2" destOrd="0" presId="urn:microsoft.com/office/officeart/2018/2/layout/IconVerticalSolidList"/>
    <dgm:cxn modelId="{A792EF52-141C-44FC-AEEA-ACF8A6EC0D78}" type="presParOf" srcId="{CE588713-D0C0-450F-BC06-0B9F80ABBC38}" destId="{F279FF1B-A033-411C-B13C-95588246167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877A6F-696B-4CE0-910B-B45FA8EEA18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07CAB1D-16DE-4949-A5CC-CBDE438C888A}">
      <dgm:prSet/>
      <dgm:spPr/>
      <dgm:t>
        <a:bodyPr/>
        <a:lstStyle/>
        <a:p>
          <a:r>
            <a:rPr lang="en-GB"/>
            <a:t>No single model</a:t>
          </a:r>
          <a:endParaRPr lang="en-US"/>
        </a:p>
      </dgm:t>
    </dgm:pt>
    <dgm:pt modelId="{C00C0031-4427-4531-8641-DBF6AAD2B9C3}" type="parTrans" cxnId="{C075D35F-2096-4617-893D-814D71D408C1}">
      <dgm:prSet/>
      <dgm:spPr/>
      <dgm:t>
        <a:bodyPr/>
        <a:lstStyle/>
        <a:p>
          <a:endParaRPr lang="en-US"/>
        </a:p>
      </dgm:t>
    </dgm:pt>
    <dgm:pt modelId="{9448C66E-A865-4D32-9606-3883D787AEDF}" type="sibTrans" cxnId="{C075D35F-2096-4617-893D-814D71D408C1}">
      <dgm:prSet/>
      <dgm:spPr/>
      <dgm:t>
        <a:bodyPr/>
        <a:lstStyle/>
        <a:p>
          <a:endParaRPr lang="en-US"/>
        </a:p>
      </dgm:t>
    </dgm:pt>
    <dgm:pt modelId="{1B031084-F878-472E-8917-C8962B149AC6}">
      <dgm:prSet/>
      <dgm:spPr/>
      <dgm:t>
        <a:bodyPr/>
        <a:lstStyle/>
        <a:p>
          <a:r>
            <a:rPr lang="en-GB"/>
            <a:t>Consortial models (à la Knowledge Unlatched)</a:t>
          </a:r>
          <a:endParaRPr lang="en-US"/>
        </a:p>
      </dgm:t>
    </dgm:pt>
    <dgm:pt modelId="{4B30217D-4079-46DD-83F5-2A02242743D2}" type="parTrans" cxnId="{09E9A9EA-D616-4A5D-BA34-F6914461F4BD}">
      <dgm:prSet/>
      <dgm:spPr/>
      <dgm:t>
        <a:bodyPr/>
        <a:lstStyle/>
        <a:p>
          <a:endParaRPr lang="en-US"/>
        </a:p>
      </dgm:t>
    </dgm:pt>
    <dgm:pt modelId="{130DDE79-1C6D-4BC7-8312-BACDBBB2B9F6}" type="sibTrans" cxnId="{09E9A9EA-D616-4A5D-BA34-F6914461F4BD}">
      <dgm:prSet/>
      <dgm:spPr/>
      <dgm:t>
        <a:bodyPr/>
        <a:lstStyle/>
        <a:p>
          <a:endParaRPr lang="en-US"/>
        </a:p>
      </dgm:t>
    </dgm:pt>
    <dgm:pt modelId="{49BE6637-BA4F-4EA3-B4D2-C480D0CF851A}">
      <dgm:prSet/>
      <dgm:spPr/>
      <dgm:t>
        <a:bodyPr/>
        <a:lstStyle/>
        <a:p>
          <a:r>
            <a:rPr lang="en-GB"/>
            <a:t>Print subsidy</a:t>
          </a:r>
          <a:endParaRPr lang="en-US"/>
        </a:p>
      </dgm:t>
    </dgm:pt>
    <dgm:pt modelId="{E6430F1A-C504-4489-8B80-8A0EC75EF4A0}" type="parTrans" cxnId="{EBAF1D35-B937-4C71-B8E5-DD3001D9C1E5}">
      <dgm:prSet/>
      <dgm:spPr/>
      <dgm:t>
        <a:bodyPr/>
        <a:lstStyle/>
        <a:p>
          <a:endParaRPr lang="en-US"/>
        </a:p>
      </dgm:t>
    </dgm:pt>
    <dgm:pt modelId="{E232FC84-7E8B-4545-AD74-58F1AFA6EEB3}" type="sibTrans" cxnId="{EBAF1D35-B937-4C71-B8E5-DD3001D9C1E5}">
      <dgm:prSet/>
      <dgm:spPr/>
      <dgm:t>
        <a:bodyPr/>
        <a:lstStyle/>
        <a:p>
          <a:endParaRPr lang="en-US"/>
        </a:p>
      </dgm:t>
    </dgm:pt>
    <dgm:pt modelId="{45FA74F9-8EA0-40EB-9FF2-9A2016ADDD6A}">
      <dgm:prSet/>
      <dgm:spPr/>
      <dgm:t>
        <a:bodyPr/>
        <a:lstStyle/>
        <a:p>
          <a:r>
            <a:rPr lang="en-GB"/>
            <a:t>Explorations of green needed urgently</a:t>
          </a:r>
          <a:endParaRPr lang="en-US"/>
        </a:p>
      </dgm:t>
    </dgm:pt>
    <dgm:pt modelId="{A9258ABE-F9B5-4043-9F83-F3D79ACE3267}" type="parTrans" cxnId="{15C51A8E-B31C-4B11-BF35-C78167CCDEAD}">
      <dgm:prSet/>
      <dgm:spPr/>
      <dgm:t>
        <a:bodyPr/>
        <a:lstStyle/>
        <a:p>
          <a:endParaRPr lang="en-US"/>
        </a:p>
      </dgm:t>
    </dgm:pt>
    <dgm:pt modelId="{21163A42-854A-4A1A-837F-DCCF02EAE8F0}" type="sibTrans" cxnId="{15C51A8E-B31C-4B11-BF35-C78167CCDEAD}">
      <dgm:prSet/>
      <dgm:spPr/>
      <dgm:t>
        <a:bodyPr/>
        <a:lstStyle/>
        <a:p>
          <a:endParaRPr lang="en-US"/>
        </a:p>
      </dgm:t>
    </dgm:pt>
    <dgm:pt modelId="{96734E6D-FEB1-4B6D-B371-BE08143A5CED}">
      <dgm:prSet/>
      <dgm:spPr/>
      <dgm:t>
        <a:bodyPr/>
        <a:lstStyle/>
        <a:p>
          <a:r>
            <a:rPr lang="en-GB"/>
            <a:t>Cost re-modelling</a:t>
          </a:r>
          <a:endParaRPr lang="en-US"/>
        </a:p>
      </dgm:t>
    </dgm:pt>
    <dgm:pt modelId="{895A1FB4-682C-4F73-863E-CDC7D829E424}" type="parTrans" cxnId="{343E6137-3FA5-414A-BDCB-E0B571253D98}">
      <dgm:prSet/>
      <dgm:spPr/>
      <dgm:t>
        <a:bodyPr/>
        <a:lstStyle/>
        <a:p>
          <a:endParaRPr lang="en-US"/>
        </a:p>
      </dgm:t>
    </dgm:pt>
    <dgm:pt modelId="{160061EC-5851-4FCC-A8F8-8616D51BE54B}" type="sibTrans" cxnId="{343E6137-3FA5-414A-BDCB-E0B571253D98}">
      <dgm:prSet/>
      <dgm:spPr/>
      <dgm:t>
        <a:bodyPr/>
        <a:lstStyle/>
        <a:p>
          <a:endParaRPr lang="en-US"/>
        </a:p>
      </dgm:t>
    </dgm:pt>
    <dgm:pt modelId="{98D44679-18D8-4B03-B8D3-FEDEAE30B290}" type="pres">
      <dgm:prSet presAssocID="{A4877A6F-696B-4CE0-910B-B45FA8EEA18B}" presName="root" presStyleCnt="0">
        <dgm:presLayoutVars>
          <dgm:dir/>
          <dgm:resizeHandles val="exact"/>
        </dgm:presLayoutVars>
      </dgm:prSet>
      <dgm:spPr/>
    </dgm:pt>
    <dgm:pt modelId="{D07910A3-C755-457E-BBA8-5140E1E6E8FC}" type="pres">
      <dgm:prSet presAssocID="{207CAB1D-16DE-4949-A5CC-CBDE438C888A}" presName="compNode" presStyleCnt="0"/>
      <dgm:spPr/>
    </dgm:pt>
    <dgm:pt modelId="{FA87D69D-D27D-40DB-B40E-A70A01BC5CC2}" type="pres">
      <dgm:prSet presAssocID="{207CAB1D-16DE-4949-A5CC-CBDE438C888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60AC638-8D90-49FF-8063-065B1CFBFF54}" type="pres">
      <dgm:prSet presAssocID="{207CAB1D-16DE-4949-A5CC-CBDE438C888A}" presName="spaceRect" presStyleCnt="0"/>
      <dgm:spPr/>
    </dgm:pt>
    <dgm:pt modelId="{B882FBE6-E24B-4123-8409-6937C15459C7}" type="pres">
      <dgm:prSet presAssocID="{207CAB1D-16DE-4949-A5CC-CBDE438C888A}" presName="textRect" presStyleLbl="revTx" presStyleIdx="0" presStyleCnt="5">
        <dgm:presLayoutVars>
          <dgm:chMax val="1"/>
          <dgm:chPref val="1"/>
        </dgm:presLayoutVars>
      </dgm:prSet>
      <dgm:spPr/>
    </dgm:pt>
    <dgm:pt modelId="{C81C625B-8FC8-44FC-96E3-13874987E8DC}" type="pres">
      <dgm:prSet presAssocID="{9448C66E-A865-4D32-9606-3883D787AEDF}" presName="sibTrans" presStyleCnt="0"/>
      <dgm:spPr/>
    </dgm:pt>
    <dgm:pt modelId="{07BB632D-18E3-4D10-90D5-035134EC60D9}" type="pres">
      <dgm:prSet presAssocID="{1B031084-F878-472E-8917-C8962B149AC6}" presName="compNode" presStyleCnt="0"/>
      <dgm:spPr/>
    </dgm:pt>
    <dgm:pt modelId="{4D16A70C-8EEE-4B5D-8B5E-9D5C71087C5E}" type="pres">
      <dgm:prSet presAssocID="{1B031084-F878-472E-8917-C8962B149AC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D70F9E17-D824-4F74-827B-2806A04DD675}" type="pres">
      <dgm:prSet presAssocID="{1B031084-F878-472E-8917-C8962B149AC6}" presName="spaceRect" presStyleCnt="0"/>
      <dgm:spPr/>
    </dgm:pt>
    <dgm:pt modelId="{36CAEEE7-AB3A-4F90-BD86-2BD3B8DD96AE}" type="pres">
      <dgm:prSet presAssocID="{1B031084-F878-472E-8917-C8962B149AC6}" presName="textRect" presStyleLbl="revTx" presStyleIdx="1" presStyleCnt="5">
        <dgm:presLayoutVars>
          <dgm:chMax val="1"/>
          <dgm:chPref val="1"/>
        </dgm:presLayoutVars>
      </dgm:prSet>
      <dgm:spPr/>
    </dgm:pt>
    <dgm:pt modelId="{8B8A0E18-362A-4FA2-BA93-BD6056D7F06B}" type="pres">
      <dgm:prSet presAssocID="{130DDE79-1C6D-4BC7-8312-BACDBBB2B9F6}" presName="sibTrans" presStyleCnt="0"/>
      <dgm:spPr/>
    </dgm:pt>
    <dgm:pt modelId="{22439359-7E71-4673-AB3C-2B20B549B96A}" type="pres">
      <dgm:prSet presAssocID="{49BE6637-BA4F-4EA3-B4D2-C480D0CF851A}" presName="compNode" presStyleCnt="0"/>
      <dgm:spPr/>
    </dgm:pt>
    <dgm:pt modelId="{DF37B974-4B0F-4CBD-B76C-FC2A3E274E62}" type="pres">
      <dgm:prSet presAssocID="{49BE6637-BA4F-4EA3-B4D2-C480D0CF851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1B30CD4D-6AC8-4696-9129-933EFBB049E3}" type="pres">
      <dgm:prSet presAssocID="{49BE6637-BA4F-4EA3-B4D2-C480D0CF851A}" presName="spaceRect" presStyleCnt="0"/>
      <dgm:spPr/>
    </dgm:pt>
    <dgm:pt modelId="{AB49E5F5-FE2A-4EA6-A4DB-E9355594DAA2}" type="pres">
      <dgm:prSet presAssocID="{49BE6637-BA4F-4EA3-B4D2-C480D0CF851A}" presName="textRect" presStyleLbl="revTx" presStyleIdx="2" presStyleCnt="5">
        <dgm:presLayoutVars>
          <dgm:chMax val="1"/>
          <dgm:chPref val="1"/>
        </dgm:presLayoutVars>
      </dgm:prSet>
      <dgm:spPr/>
    </dgm:pt>
    <dgm:pt modelId="{B1CE2466-0ED4-47D9-AAF0-4CAA400C7A4E}" type="pres">
      <dgm:prSet presAssocID="{E232FC84-7E8B-4545-AD74-58F1AFA6EEB3}" presName="sibTrans" presStyleCnt="0"/>
      <dgm:spPr/>
    </dgm:pt>
    <dgm:pt modelId="{639B9FA1-C91D-4E0C-BD87-2ADE5530E39B}" type="pres">
      <dgm:prSet presAssocID="{45FA74F9-8EA0-40EB-9FF2-9A2016ADDD6A}" presName="compNode" presStyleCnt="0"/>
      <dgm:spPr/>
    </dgm:pt>
    <dgm:pt modelId="{A244E334-977E-47F4-9F2E-5BF90F157A03}" type="pres">
      <dgm:prSet presAssocID="{45FA74F9-8EA0-40EB-9FF2-9A2016ADDD6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801267AF-1989-4DCB-894F-E92BD59EEA75}" type="pres">
      <dgm:prSet presAssocID="{45FA74F9-8EA0-40EB-9FF2-9A2016ADDD6A}" presName="spaceRect" presStyleCnt="0"/>
      <dgm:spPr/>
    </dgm:pt>
    <dgm:pt modelId="{2B17EFE0-0941-4459-9234-C6F5E1DBC92B}" type="pres">
      <dgm:prSet presAssocID="{45FA74F9-8EA0-40EB-9FF2-9A2016ADDD6A}" presName="textRect" presStyleLbl="revTx" presStyleIdx="3" presStyleCnt="5">
        <dgm:presLayoutVars>
          <dgm:chMax val="1"/>
          <dgm:chPref val="1"/>
        </dgm:presLayoutVars>
      </dgm:prSet>
      <dgm:spPr/>
    </dgm:pt>
    <dgm:pt modelId="{4F77FECA-40D5-42AB-AA1C-F9B899435FCE}" type="pres">
      <dgm:prSet presAssocID="{21163A42-854A-4A1A-837F-DCCF02EAE8F0}" presName="sibTrans" presStyleCnt="0"/>
      <dgm:spPr/>
    </dgm:pt>
    <dgm:pt modelId="{C9EF4A60-ED24-44C7-9454-43FC284F617E}" type="pres">
      <dgm:prSet presAssocID="{96734E6D-FEB1-4B6D-B371-BE08143A5CED}" presName="compNode" presStyleCnt="0"/>
      <dgm:spPr/>
    </dgm:pt>
    <dgm:pt modelId="{6720546A-EDE6-48EC-8644-ED891164379C}" type="pres">
      <dgm:prSet presAssocID="{96734E6D-FEB1-4B6D-B371-BE08143A5CE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B5ECE74-98EE-4B56-82ED-4F4B6230B5FC}" type="pres">
      <dgm:prSet presAssocID="{96734E6D-FEB1-4B6D-B371-BE08143A5CED}" presName="spaceRect" presStyleCnt="0"/>
      <dgm:spPr/>
    </dgm:pt>
    <dgm:pt modelId="{84E357CE-0518-4967-A848-DD1F4BAEBE58}" type="pres">
      <dgm:prSet presAssocID="{96734E6D-FEB1-4B6D-B371-BE08143A5CE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367E3321-4EA2-4BB7-891B-9E8653A906FA}" type="presOf" srcId="{45FA74F9-8EA0-40EB-9FF2-9A2016ADDD6A}" destId="{2B17EFE0-0941-4459-9234-C6F5E1DBC92B}" srcOrd="0" destOrd="0" presId="urn:microsoft.com/office/officeart/2018/2/layout/IconLabelList"/>
    <dgm:cxn modelId="{EBAF1D35-B937-4C71-B8E5-DD3001D9C1E5}" srcId="{A4877A6F-696B-4CE0-910B-B45FA8EEA18B}" destId="{49BE6637-BA4F-4EA3-B4D2-C480D0CF851A}" srcOrd="2" destOrd="0" parTransId="{E6430F1A-C504-4489-8B80-8A0EC75EF4A0}" sibTransId="{E232FC84-7E8B-4545-AD74-58F1AFA6EEB3}"/>
    <dgm:cxn modelId="{CB877635-63E2-4F6E-8757-999986C7A369}" type="presOf" srcId="{A4877A6F-696B-4CE0-910B-B45FA8EEA18B}" destId="{98D44679-18D8-4B03-B8D3-FEDEAE30B290}" srcOrd="0" destOrd="0" presId="urn:microsoft.com/office/officeart/2018/2/layout/IconLabelList"/>
    <dgm:cxn modelId="{343E6137-3FA5-414A-BDCB-E0B571253D98}" srcId="{A4877A6F-696B-4CE0-910B-B45FA8EEA18B}" destId="{96734E6D-FEB1-4B6D-B371-BE08143A5CED}" srcOrd="4" destOrd="0" parTransId="{895A1FB4-682C-4F73-863E-CDC7D829E424}" sibTransId="{160061EC-5851-4FCC-A8F8-8616D51BE54B}"/>
    <dgm:cxn modelId="{C075D35F-2096-4617-893D-814D71D408C1}" srcId="{A4877A6F-696B-4CE0-910B-B45FA8EEA18B}" destId="{207CAB1D-16DE-4949-A5CC-CBDE438C888A}" srcOrd="0" destOrd="0" parTransId="{C00C0031-4427-4531-8641-DBF6AAD2B9C3}" sibTransId="{9448C66E-A865-4D32-9606-3883D787AEDF}"/>
    <dgm:cxn modelId="{D230AB6D-104A-4071-92CC-ADE401F902F0}" type="presOf" srcId="{49BE6637-BA4F-4EA3-B4D2-C480D0CF851A}" destId="{AB49E5F5-FE2A-4EA6-A4DB-E9355594DAA2}" srcOrd="0" destOrd="0" presId="urn:microsoft.com/office/officeart/2018/2/layout/IconLabelList"/>
    <dgm:cxn modelId="{B7510174-8D07-4FED-8A8E-9DB919D5DC79}" type="presOf" srcId="{207CAB1D-16DE-4949-A5CC-CBDE438C888A}" destId="{B882FBE6-E24B-4123-8409-6937C15459C7}" srcOrd="0" destOrd="0" presId="urn:microsoft.com/office/officeart/2018/2/layout/IconLabelList"/>
    <dgm:cxn modelId="{15C51A8E-B31C-4B11-BF35-C78167CCDEAD}" srcId="{A4877A6F-696B-4CE0-910B-B45FA8EEA18B}" destId="{45FA74F9-8EA0-40EB-9FF2-9A2016ADDD6A}" srcOrd="3" destOrd="0" parTransId="{A9258ABE-F9B5-4043-9F83-F3D79ACE3267}" sibTransId="{21163A42-854A-4A1A-837F-DCCF02EAE8F0}"/>
    <dgm:cxn modelId="{2DDC3AB9-A268-49B2-8F5D-EF60EF46683D}" type="presOf" srcId="{96734E6D-FEB1-4B6D-B371-BE08143A5CED}" destId="{84E357CE-0518-4967-A848-DD1F4BAEBE58}" srcOrd="0" destOrd="0" presId="urn:microsoft.com/office/officeart/2018/2/layout/IconLabelList"/>
    <dgm:cxn modelId="{09E9A9EA-D616-4A5D-BA34-F6914461F4BD}" srcId="{A4877A6F-696B-4CE0-910B-B45FA8EEA18B}" destId="{1B031084-F878-472E-8917-C8962B149AC6}" srcOrd="1" destOrd="0" parTransId="{4B30217D-4079-46DD-83F5-2A02242743D2}" sibTransId="{130DDE79-1C6D-4BC7-8312-BACDBBB2B9F6}"/>
    <dgm:cxn modelId="{DD58C5F1-B966-4B80-BE73-691925F73D65}" type="presOf" srcId="{1B031084-F878-472E-8917-C8962B149AC6}" destId="{36CAEEE7-AB3A-4F90-BD86-2BD3B8DD96AE}" srcOrd="0" destOrd="0" presId="urn:microsoft.com/office/officeart/2018/2/layout/IconLabelList"/>
    <dgm:cxn modelId="{1AB1E940-E4D8-4D21-BB16-75DB16120436}" type="presParOf" srcId="{98D44679-18D8-4B03-B8D3-FEDEAE30B290}" destId="{D07910A3-C755-457E-BBA8-5140E1E6E8FC}" srcOrd="0" destOrd="0" presId="urn:microsoft.com/office/officeart/2018/2/layout/IconLabelList"/>
    <dgm:cxn modelId="{87315C95-2459-46DD-961F-226DC74918AF}" type="presParOf" srcId="{D07910A3-C755-457E-BBA8-5140E1E6E8FC}" destId="{FA87D69D-D27D-40DB-B40E-A70A01BC5CC2}" srcOrd="0" destOrd="0" presId="urn:microsoft.com/office/officeart/2018/2/layout/IconLabelList"/>
    <dgm:cxn modelId="{3EAEF3B1-51EB-4A47-A002-78E330C5E264}" type="presParOf" srcId="{D07910A3-C755-457E-BBA8-5140E1E6E8FC}" destId="{A60AC638-8D90-49FF-8063-065B1CFBFF54}" srcOrd="1" destOrd="0" presId="urn:microsoft.com/office/officeart/2018/2/layout/IconLabelList"/>
    <dgm:cxn modelId="{8F39D9DC-A3B8-4055-A512-541BF7F169E5}" type="presParOf" srcId="{D07910A3-C755-457E-BBA8-5140E1E6E8FC}" destId="{B882FBE6-E24B-4123-8409-6937C15459C7}" srcOrd="2" destOrd="0" presId="urn:microsoft.com/office/officeart/2018/2/layout/IconLabelList"/>
    <dgm:cxn modelId="{FEA6BC5F-2A8A-4EAE-ABA7-A9C87833D468}" type="presParOf" srcId="{98D44679-18D8-4B03-B8D3-FEDEAE30B290}" destId="{C81C625B-8FC8-44FC-96E3-13874987E8DC}" srcOrd="1" destOrd="0" presId="urn:microsoft.com/office/officeart/2018/2/layout/IconLabelList"/>
    <dgm:cxn modelId="{13582967-3B57-43C0-A8E6-520993DC3E9E}" type="presParOf" srcId="{98D44679-18D8-4B03-B8D3-FEDEAE30B290}" destId="{07BB632D-18E3-4D10-90D5-035134EC60D9}" srcOrd="2" destOrd="0" presId="urn:microsoft.com/office/officeart/2018/2/layout/IconLabelList"/>
    <dgm:cxn modelId="{B26E970E-0313-48CE-8B11-AC9242B1F6CC}" type="presParOf" srcId="{07BB632D-18E3-4D10-90D5-035134EC60D9}" destId="{4D16A70C-8EEE-4B5D-8B5E-9D5C71087C5E}" srcOrd="0" destOrd="0" presId="urn:microsoft.com/office/officeart/2018/2/layout/IconLabelList"/>
    <dgm:cxn modelId="{3915ADF7-B390-4CC6-BF02-8B25AFCF84E8}" type="presParOf" srcId="{07BB632D-18E3-4D10-90D5-035134EC60D9}" destId="{D70F9E17-D824-4F74-827B-2806A04DD675}" srcOrd="1" destOrd="0" presId="urn:microsoft.com/office/officeart/2018/2/layout/IconLabelList"/>
    <dgm:cxn modelId="{B6582172-BA5A-4D56-AD15-50FDFBEDA2BF}" type="presParOf" srcId="{07BB632D-18E3-4D10-90D5-035134EC60D9}" destId="{36CAEEE7-AB3A-4F90-BD86-2BD3B8DD96AE}" srcOrd="2" destOrd="0" presId="urn:microsoft.com/office/officeart/2018/2/layout/IconLabelList"/>
    <dgm:cxn modelId="{3887BCD7-B0E6-4476-96DD-67297B7574D0}" type="presParOf" srcId="{98D44679-18D8-4B03-B8D3-FEDEAE30B290}" destId="{8B8A0E18-362A-4FA2-BA93-BD6056D7F06B}" srcOrd="3" destOrd="0" presId="urn:microsoft.com/office/officeart/2018/2/layout/IconLabelList"/>
    <dgm:cxn modelId="{84528FB8-FB01-49D3-A752-FB4E768F1108}" type="presParOf" srcId="{98D44679-18D8-4B03-B8D3-FEDEAE30B290}" destId="{22439359-7E71-4673-AB3C-2B20B549B96A}" srcOrd="4" destOrd="0" presId="urn:microsoft.com/office/officeart/2018/2/layout/IconLabelList"/>
    <dgm:cxn modelId="{BF5A5E15-C289-48F7-B5C5-415CAE9D3B16}" type="presParOf" srcId="{22439359-7E71-4673-AB3C-2B20B549B96A}" destId="{DF37B974-4B0F-4CBD-B76C-FC2A3E274E62}" srcOrd="0" destOrd="0" presId="urn:microsoft.com/office/officeart/2018/2/layout/IconLabelList"/>
    <dgm:cxn modelId="{0D99FDD1-5EA0-4BC7-B0D5-4B9EF13B553E}" type="presParOf" srcId="{22439359-7E71-4673-AB3C-2B20B549B96A}" destId="{1B30CD4D-6AC8-4696-9129-933EFBB049E3}" srcOrd="1" destOrd="0" presId="urn:microsoft.com/office/officeart/2018/2/layout/IconLabelList"/>
    <dgm:cxn modelId="{F2F89BAF-0541-4C89-89FF-56795C562B83}" type="presParOf" srcId="{22439359-7E71-4673-AB3C-2B20B549B96A}" destId="{AB49E5F5-FE2A-4EA6-A4DB-E9355594DAA2}" srcOrd="2" destOrd="0" presId="urn:microsoft.com/office/officeart/2018/2/layout/IconLabelList"/>
    <dgm:cxn modelId="{A55C9FED-06B6-4907-8C0A-0D83064991D8}" type="presParOf" srcId="{98D44679-18D8-4B03-B8D3-FEDEAE30B290}" destId="{B1CE2466-0ED4-47D9-AAF0-4CAA400C7A4E}" srcOrd="5" destOrd="0" presId="urn:microsoft.com/office/officeart/2018/2/layout/IconLabelList"/>
    <dgm:cxn modelId="{BF212687-9852-46D1-96EB-AD9F449CA6CF}" type="presParOf" srcId="{98D44679-18D8-4B03-B8D3-FEDEAE30B290}" destId="{639B9FA1-C91D-4E0C-BD87-2ADE5530E39B}" srcOrd="6" destOrd="0" presId="urn:microsoft.com/office/officeart/2018/2/layout/IconLabelList"/>
    <dgm:cxn modelId="{8528F0B6-703F-41DB-817D-82A383B21BF2}" type="presParOf" srcId="{639B9FA1-C91D-4E0C-BD87-2ADE5530E39B}" destId="{A244E334-977E-47F4-9F2E-5BF90F157A03}" srcOrd="0" destOrd="0" presId="urn:microsoft.com/office/officeart/2018/2/layout/IconLabelList"/>
    <dgm:cxn modelId="{86D86394-B23C-4209-BE14-7FB83F154D2C}" type="presParOf" srcId="{639B9FA1-C91D-4E0C-BD87-2ADE5530E39B}" destId="{801267AF-1989-4DCB-894F-E92BD59EEA75}" srcOrd="1" destOrd="0" presId="urn:microsoft.com/office/officeart/2018/2/layout/IconLabelList"/>
    <dgm:cxn modelId="{308C7494-0895-457C-B751-5C6D723B0795}" type="presParOf" srcId="{639B9FA1-C91D-4E0C-BD87-2ADE5530E39B}" destId="{2B17EFE0-0941-4459-9234-C6F5E1DBC92B}" srcOrd="2" destOrd="0" presId="urn:microsoft.com/office/officeart/2018/2/layout/IconLabelList"/>
    <dgm:cxn modelId="{02921315-B773-42D3-B62E-A7EEAE1FE7B9}" type="presParOf" srcId="{98D44679-18D8-4B03-B8D3-FEDEAE30B290}" destId="{4F77FECA-40D5-42AB-AA1C-F9B899435FCE}" srcOrd="7" destOrd="0" presId="urn:microsoft.com/office/officeart/2018/2/layout/IconLabelList"/>
    <dgm:cxn modelId="{E7F658AD-13D1-48FF-AB7B-55E2764953F4}" type="presParOf" srcId="{98D44679-18D8-4B03-B8D3-FEDEAE30B290}" destId="{C9EF4A60-ED24-44C7-9454-43FC284F617E}" srcOrd="8" destOrd="0" presId="urn:microsoft.com/office/officeart/2018/2/layout/IconLabelList"/>
    <dgm:cxn modelId="{54B02F08-6872-4D2F-96BE-533B38E5AEEA}" type="presParOf" srcId="{C9EF4A60-ED24-44C7-9454-43FC284F617E}" destId="{6720546A-EDE6-48EC-8644-ED891164379C}" srcOrd="0" destOrd="0" presId="urn:microsoft.com/office/officeart/2018/2/layout/IconLabelList"/>
    <dgm:cxn modelId="{89BDC917-5D9C-49DE-B4CF-62CDF516C1B6}" type="presParOf" srcId="{C9EF4A60-ED24-44C7-9454-43FC284F617E}" destId="{0B5ECE74-98EE-4B56-82ED-4F4B6230B5FC}" srcOrd="1" destOrd="0" presId="urn:microsoft.com/office/officeart/2018/2/layout/IconLabelList"/>
    <dgm:cxn modelId="{2C8A48F7-F2B1-4952-BAB5-F57004E83839}" type="presParOf" srcId="{C9EF4A60-ED24-44C7-9454-43FC284F617E}" destId="{84E357CE-0518-4967-A848-DD1F4BAEBE5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8A353F-BF5D-47F4-A7F0-300D5B7C55F8}">
      <dsp:nvSpPr>
        <dsp:cNvPr id="0" name=""/>
        <dsp:cNvSpPr/>
      </dsp:nvSpPr>
      <dsp:spPr>
        <a:xfrm>
          <a:off x="2317" y="1148253"/>
          <a:ext cx="538207" cy="5382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E991A-B969-45B9-A5D7-DEF17E068A07}">
      <dsp:nvSpPr>
        <dsp:cNvPr id="0" name=""/>
        <dsp:cNvSpPr/>
      </dsp:nvSpPr>
      <dsp:spPr>
        <a:xfrm>
          <a:off x="2317" y="1767256"/>
          <a:ext cx="1537734" cy="1045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Mellon Ithaka study (2016): $15,140 - $129,909 [cost]</a:t>
          </a:r>
          <a:endParaRPr lang="en-US" sz="1400" kern="1200" dirty="0"/>
        </a:p>
      </dsp:txBody>
      <dsp:txXfrm>
        <a:off x="2317" y="1767256"/>
        <a:ext cx="1537734" cy="1045178"/>
      </dsp:txXfrm>
    </dsp:sp>
    <dsp:sp modelId="{EBDA1D9B-54F1-40E2-BBFA-9460C7E6412F}">
      <dsp:nvSpPr>
        <dsp:cNvPr id="0" name=""/>
        <dsp:cNvSpPr/>
      </dsp:nvSpPr>
      <dsp:spPr>
        <a:xfrm>
          <a:off x="2317" y="2850014"/>
          <a:ext cx="1537734" cy="1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73F2A-EC36-4C54-A0B4-1C7F72FE1BE4}">
      <dsp:nvSpPr>
        <dsp:cNvPr id="0" name=""/>
        <dsp:cNvSpPr/>
      </dsp:nvSpPr>
      <dsp:spPr>
        <a:xfrm>
          <a:off x="1809154" y="1148253"/>
          <a:ext cx="538207" cy="5382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DE5558-CE89-4B96-83B7-4C404DFEE1AD}">
      <dsp:nvSpPr>
        <dsp:cNvPr id="0" name=""/>
        <dsp:cNvSpPr/>
      </dsp:nvSpPr>
      <dsp:spPr>
        <a:xfrm>
          <a:off x="1809154" y="1767256"/>
          <a:ext cx="1537734" cy="1045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Palgrave: $95 x 200 copies = $19,000 [price]</a:t>
          </a:r>
          <a:endParaRPr lang="en-US" sz="1400" kern="1200" dirty="0"/>
        </a:p>
      </dsp:txBody>
      <dsp:txXfrm>
        <a:off x="1809154" y="1767256"/>
        <a:ext cx="1537734" cy="1045178"/>
      </dsp:txXfrm>
    </dsp:sp>
    <dsp:sp modelId="{D01ACA82-D893-4F1A-B539-90C18B324996}">
      <dsp:nvSpPr>
        <dsp:cNvPr id="0" name=""/>
        <dsp:cNvSpPr/>
      </dsp:nvSpPr>
      <dsp:spPr>
        <a:xfrm>
          <a:off x="1809154" y="2850014"/>
          <a:ext cx="1537734" cy="1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2CF25E-D509-4D6E-A2BC-41B68DE409BD}">
      <dsp:nvSpPr>
        <dsp:cNvPr id="0" name=""/>
        <dsp:cNvSpPr/>
      </dsp:nvSpPr>
      <dsp:spPr>
        <a:xfrm>
          <a:off x="3615992" y="1148253"/>
          <a:ext cx="538207" cy="5382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F34DB-DD58-48FE-8D48-791DC28BC191}">
      <dsp:nvSpPr>
        <dsp:cNvPr id="0" name=""/>
        <dsp:cNvSpPr/>
      </dsp:nvSpPr>
      <dsp:spPr>
        <a:xfrm>
          <a:off x="3615992" y="1767256"/>
          <a:ext cx="1537734" cy="1045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Open Book Publishers: £10,512 (2015) [cost]</a:t>
          </a:r>
          <a:endParaRPr lang="en-US" sz="1400" kern="1200" dirty="0"/>
        </a:p>
      </dsp:txBody>
      <dsp:txXfrm>
        <a:off x="3615992" y="1767256"/>
        <a:ext cx="1537734" cy="1045178"/>
      </dsp:txXfrm>
    </dsp:sp>
    <dsp:sp modelId="{24BE2117-3667-4462-9DF1-200091B7F230}">
      <dsp:nvSpPr>
        <dsp:cNvPr id="0" name=""/>
        <dsp:cNvSpPr/>
      </dsp:nvSpPr>
      <dsp:spPr>
        <a:xfrm>
          <a:off x="3615992" y="2850014"/>
          <a:ext cx="1537734" cy="1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3000A-2EF1-42C5-9E23-97B020CC913F}">
      <dsp:nvSpPr>
        <dsp:cNvPr id="0" name=""/>
        <dsp:cNvSpPr/>
      </dsp:nvSpPr>
      <dsp:spPr>
        <a:xfrm>
          <a:off x="5422830" y="1148253"/>
          <a:ext cx="538207" cy="53820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5DC4F-61F4-4A39-8B23-1BD1976E32D9}">
      <dsp:nvSpPr>
        <dsp:cNvPr id="0" name=""/>
        <dsp:cNvSpPr/>
      </dsp:nvSpPr>
      <dsp:spPr>
        <a:xfrm>
          <a:off x="5422830" y="1767256"/>
          <a:ext cx="1537734" cy="1045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UCL Press: ~£14,000 [£400k/25 books/6 journals] [cost]</a:t>
          </a:r>
          <a:endParaRPr lang="en-US" sz="1400" kern="1200" dirty="0"/>
        </a:p>
      </dsp:txBody>
      <dsp:txXfrm>
        <a:off x="5422830" y="1767256"/>
        <a:ext cx="1537734" cy="1045178"/>
      </dsp:txXfrm>
    </dsp:sp>
    <dsp:sp modelId="{BF5A7D01-B115-4DA7-BE3D-E18AF177DB88}">
      <dsp:nvSpPr>
        <dsp:cNvPr id="0" name=""/>
        <dsp:cNvSpPr/>
      </dsp:nvSpPr>
      <dsp:spPr>
        <a:xfrm>
          <a:off x="5422830" y="2850014"/>
          <a:ext cx="1537734" cy="1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84CE5E-1DD2-4086-B2A5-009E77D480B1}">
      <dsp:nvSpPr>
        <dsp:cNvPr id="0" name=""/>
        <dsp:cNvSpPr/>
      </dsp:nvSpPr>
      <dsp:spPr>
        <a:xfrm>
          <a:off x="7229668" y="1148253"/>
          <a:ext cx="538207" cy="53820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08F7BC-94B0-496D-9170-B90816B25AE6}">
      <dsp:nvSpPr>
        <dsp:cNvPr id="0" name=""/>
        <dsp:cNvSpPr/>
      </dsp:nvSpPr>
      <dsp:spPr>
        <a:xfrm>
          <a:off x="7229668" y="1767256"/>
          <a:ext cx="1537734" cy="1045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CUP: Variable Book Processing Charge: $10,000 [price]</a:t>
          </a:r>
          <a:endParaRPr lang="en-US" sz="1400" kern="1200" dirty="0"/>
        </a:p>
      </dsp:txBody>
      <dsp:txXfrm>
        <a:off x="7229668" y="1767256"/>
        <a:ext cx="1537734" cy="1045178"/>
      </dsp:txXfrm>
    </dsp:sp>
    <dsp:sp modelId="{67109EF9-0B13-4C90-83DA-1DC5EE8C40AB}">
      <dsp:nvSpPr>
        <dsp:cNvPr id="0" name=""/>
        <dsp:cNvSpPr/>
      </dsp:nvSpPr>
      <dsp:spPr>
        <a:xfrm>
          <a:off x="7229668" y="2850014"/>
          <a:ext cx="1537734" cy="1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844CB-6926-4E87-ABBD-9949F7BC7389}">
      <dsp:nvSpPr>
        <dsp:cNvPr id="0" name=""/>
        <dsp:cNvSpPr/>
      </dsp:nvSpPr>
      <dsp:spPr>
        <a:xfrm>
          <a:off x="9036506" y="1148253"/>
          <a:ext cx="538207" cy="53820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9A09A-2EAD-4145-A48E-CE60228F47EE}">
      <dsp:nvSpPr>
        <dsp:cNvPr id="0" name=""/>
        <dsp:cNvSpPr/>
      </dsp:nvSpPr>
      <dsp:spPr>
        <a:xfrm>
          <a:off x="9036506" y="1767256"/>
          <a:ext cx="1537734" cy="1045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Ubiquity Press: Book Processing Charge: £6,890 [price</a:t>
          </a:r>
          <a:r>
            <a:rPr lang="en-GB" sz="1400" b="1" kern="1200" dirty="0">
              <a:latin typeface="Calibri Light" panose="020F0302020204030204"/>
            </a:rPr>
            <a:t>]</a:t>
          </a:r>
          <a:endParaRPr lang="en-US" sz="1400" b="1" kern="1200" dirty="0"/>
        </a:p>
      </dsp:txBody>
      <dsp:txXfrm>
        <a:off x="9036506" y="1767256"/>
        <a:ext cx="1537734" cy="1045178"/>
      </dsp:txXfrm>
    </dsp:sp>
    <dsp:sp modelId="{763A27B1-47F9-4AF3-AD2B-32792DDFB89D}">
      <dsp:nvSpPr>
        <dsp:cNvPr id="0" name=""/>
        <dsp:cNvSpPr/>
      </dsp:nvSpPr>
      <dsp:spPr>
        <a:xfrm>
          <a:off x="9036506" y="2850014"/>
          <a:ext cx="1537734" cy="1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2BCC03-56BC-4814-9F8D-74105C5BC869}">
      <dsp:nvSpPr>
        <dsp:cNvPr id="0" name=""/>
        <dsp:cNvSpPr/>
      </dsp:nvSpPr>
      <dsp:spPr>
        <a:xfrm>
          <a:off x="0" y="859283"/>
          <a:ext cx="5821767" cy="15863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610CC-673B-4E21-8C7D-850500431E86}">
      <dsp:nvSpPr>
        <dsp:cNvPr id="0" name=""/>
        <dsp:cNvSpPr/>
      </dsp:nvSpPr>
      <dsp:spPr>
        <a:xfrm>
          <a:off x="479876" y="1216216"/>
          <a:ext cx="872503" cy="8725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47B27C-C54B-443D-B1B6-F3DDB3D0D1DD}">
      <dsp:nvSpPr>
        <dsp:cNvPr id="0" name=""/>
        <dsp:cNvSpPr/>
      </dsp:nvSpPr>
      <dsp:spPr>
        <a:xfrm>
          <a:off x="1832256" y="859283"/>
          <a:ext cx="3989510" cy="1586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891" tIns="167891" rIns="167891" bIns="16789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Provide stability up-front for publishers</a:t>
          </a:r>
          <a:endParaRPr lang="en-US" sz="2500" kern="1200"/>
        </a:p>
      </dsp:txBody>
      <dsp:txXfrm>
        <a:off x="1832256" y="859283"/>
        <a:ext cx="3989510" cy="1586369"/>
      </dsp:txXfrm>
    </dsp:sp>
    <dsp:sp modelId="{67A5F18D-F812-4847-A7E4-47DED1AE4813}">
      <dsp:nvSpPr>
        <dsp:cNvPr id="0" name=""/>
        <dsp:cNvSpPr/>
      </dsp:nvSpPr>
      <dsp:spPr>
        <a:xfrm>
          <a:off x="0" y="2842245"/>
          <a:ext cx="5821767" cy="158636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EC6F8E-4626-47CC-A67D-AF1EABA553B2}">
      <dsp:nvSpPr>
        <dsp:cNvPr id="0" name=""/>
        <dsp:cNvSpPr/>
      </dsp:nvSpPr>
      <dsp:spPr>
        <a:xfrm>
          <a:off x="479876" y="3199178"/>
          <a:ext cx="872503" cy="8725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A8138-5D1B-482F-B840-97D83EA92B05}">
      <dsp:nvSpPr>
        <dsp:cNvPr id="0" name=""/>
        <dsp:cNvSpPr/>
      </dsp:nvSpPr>
      <dsp:spPr>
        <a:xfrm>
          <a:off x="1832256" y="2842245"/>
          <a:ext cx="3989510" cy="1586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891" tIns="167891" rIns="167891" bIns="16789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Concentrate costs unaffordably</a:t>
          </a:r>
          <a:endParaRPr lang="en-US" sz="2500" kern="1200"/>
        </a:p>
      </dsp:txBody>
      <dsp:txXfrm>
        <a:off x="1832256" y="2842245"/>
        <a:ext cx="3989510" cy="15863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3F514-2214-4201-BE6F-51AB919E503B}">
      <dsp:nvSpPr>
        <dsp:cNvPr id="0" name=""/>
        <dsp:cNvSpPr/>
      </dsp:nvSpPr>
      <dsp:spPr>
        <a:xfrm>
          <a:off x="0" y="645"/>
          <a:ext cx="5821767" cy="15104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9040FD-3811-4ABD-BC4C-E648EDC67E1B}">
      <dsp:nvSpPr>
        <dsp:cNvPr id="0" name=""/>
        <dsp:cNvSpPr/>
      </dsp:nvSpPr>
      <dsp:spPr>
        <a:xfrm>
          <a:off x="456913" y="340498"/>
          <a:ext cx="830752" cy="8307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F09C2-A820-40CF-A811-31882D93ED70}">
      <dsp:nvSpPr>
        <dsp:cNvPr id="0" name=""/>
        <dsp:cNvSpPr/>
      </dsp:nvSpPr>
      <dsp:spPr>
        <a:xfrm>
          <a:off x="1744580" y="645"/>
          <a:ext cx="4077186" cy="1510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57" tIns="159857" rIns="159857" bIns="15985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"to publish 75% of anticipated monographic submission output for the next [UK] REF would require approximately £96m investment over the census period"</a:t>
          </a:r>
          <a:endParaRPr lang="en-US" sz="1700" kern="1200"/>
        </a:p>
      </dsp:txBody>
      <dsp:txXfrm>
        <a:off x="1744580" y="645"/>
        <a:ext cx="4077186" cy="1510459"/>
      </dsp:txXfrm>
    </dsp:sp>
    <dsp:sp modelId="{6B662043-43CC-4227-9F6A-B172D66801A0}">
      <dsp:nvSpPr>
        <dsp:cNvPr id="0" name=""/>
        <dsp:cNvSpPr/>
      </dsp:nvSpPr>
      <dsp:spPr>
        <a:xfrm>
          <a:off x="0" y="1888719"/>
          <a:ext cx="5821767" cy="15104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7EDF1-0721-490A-9C63-8A9139F716F9}">
      <dsp:nvSpPr>
        <dsp:cNvPr id="0" name=""/>
        <dsp:cNvSpPr/>
      </dsp:nvSpPr>
      <dsp:spPr>
        <a:xfrm>
          <a:off x="456913" y="2228572"/>
          <a:ext cx="830752" cy="8307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27A64-B3C1-4B06-BE31-5135677A5D83}">
      <dsp:nvSpPr>
        <dsp:cNvPr id="0" name=""/>
        <dsp:cNvSpPr/>
      </dsp:nvSpPr>
      <dsp:spPr>
        <a:xfrm>
          <a:off x="1744580" y="1888719"/>
          <a:ext cx="4077186" cy="1510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57" tIns="159857" rIns="159857" bIns="15985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UKRI consultation proposes green option with embargo</a:t>
          </a:r>
          <a:endParaRPr lang="en-US" sz="1700" kern="1200"/>
        </a:p>
      </dsp:txBody>
      <dsp:txXfrm>
        <a:off x="1744580" y="1888719"/>
        <a:ext cx="4077186" cy="1510459"/>
      </dsp:txXfrm>
    </dsp:sp>
    <dsp:sp modelId="{CB3952DF-97D1-4323-9F81-A8F85BC94BFD}">
      <dsp:nvSpPr>
        <dsp:cNvPr id="0" name=""/>
        <dsp:cNvSpPr/>
      </dsp:nvSpPr>
      <dsp:spPr>
        <a:xfrm>
          <a:off x="0" y="3776793"/>
          <a:ext cx="5821767" cy="15104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0ADDB-A423-4B29-90F7-91867A0AD477}">
      <dsp:nvSpPr>
        <dsp:cNvPr id="0" name=""/>
        <dsp:cNvSpPr/>
      </dsp:nvSpPr>
      <dsp:spPr>
        <a:xfrm>
          <a:off x="456913" y="4116646"/>
          <a:ext cx="830752" cy="8307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9FF1B-A033-411C-B13C-95588246167E}">
      <dsp:nvSpPr>
        <dsp:cNvPr id="0" name=""/>
        <dsp:cNvSpPr/>
      </dsp:nvSpPr>
      <dsp:spPr>
        <a:xfrm>
          <a:off x="1744580" y="3776793"/>
          <a:ext cx="4077186" cy="1510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57" tIns="159857" rIns="159857" bIns="15985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Science vs. Humanities gulf widening</a:t>
          </a:r>
          <a:endParaRPr lang="en-US" sz="1700" kern="1200"/>
        </a:p>
      </dsp:txBody>
      <dsp:txXfrm>
        <a:off x="1744580" y="3776793"/>
        <a:ext cx="4077186" cy="15104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7D69D-D27D-40DB-B40E-A70A01BC5CC2}">
      <dsp:nvSpPr>
        <dsp:cNvPr id="0" name=""/>
        <dsp:cNvSpPr/>
      </dsp:nvSpPr>
      <dsp:spPr>
        <a:xfrm>
          <a:off x="654803" y="621878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2FBE6-E24B-4123-8409-6937C15459C7}">
      <dsp:nvSpPr>
        <dsp:cNvPr id="0" name=""/>
        <dsp:cNvSpPr/>
      </dsp:nvSpPr>
      <dsp:spPr>
        <a:xfrm>
          <a:off x="159803" y="170189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No single model</a:t>
          </a:r>
          <a:endParaRPr lang="en-US" sz="1600" kern="1200"/>
        </a:p>
      </dsp:txBody>
      <dsp:txXfrm>
        <a:off x="159803" y="1701894"/>
        <a:ext cx="1800000" cy="720000"/>
      </dsp:txXfrm>
    </dsp:sp>
    <dsp:sp modelId="{4D16A70C-8EEE-4B5D-8B5E-9D5C71087C5E}">
      <dsp:nvSpPr>
        <dsp:cNvPr id="0" name=""/>
        <dsp:cNvSpPr/>
      </dsp:nvSpPr>
      <dsp:spPr>
        <a:xfrm>
          <a:off x="2769803" y="621878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AEEE7-AB3A-4F90-BD86-2BD3B8DD96AE}">
      <dsp:nvSpPr>
        <dsp:cNvPr id="0" name=""/>
        <dsp:cNvSpPr/>
      </dsp:nvSpPr>
      <dsp:spPr>
        <a:xfrm>
          <a:off x="2274803" y="170189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Consortial models (à la Knowledge Unlatched)</a:t>
          </a:r>
          <a:endParaRPr lang="en-US" sz="1600" kern="1200"/>
        </a:p>
      </dsp:txBody>
      <dsp:txXfrm>
        <a:off x="2274803" y="1701894"/>
        <a:ext cx="1800000" cy="720000"/>
      </dsp:txXfrm>
    </dsp:sp>
    <dsp:sp modelId="{DF37B974-4B0F-4CBD-B76C-FC2A3E274E62}">
      <dsp:nvSpPr>
        <dsp:cNvPr id="0" name=""/>
        <dsp:cNvSpPr/>
      </dsp:nvSpPr>
      <dsp:spPr>
        <a:xfrm>
          <a:off x="4884803" y="621878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9E5F5-FE2A-4EA6-A4DB-E9355594DAA2}">
      <dsp:nvSpPr>
        <dsp:cNvPr id="0" name=""/>
        <dsp:cNvSpPr/>
      </dsp:nvSpPr>
      <dsp:spPr>
        <a:xfrm>
          <a:off x="4389803" y="170189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Print subsidy</a:t>
          </a:r>
          <a:endParaRPr lang="en-US" sz="1600" kern="1200"/>
        </a:p>
      </dsp:txBody>
      <dsp:txXfrm>
        <a:off x="4389803" y="1701894"/>
        <a:ext cx="1800000" cy="720000"/>
      </dsp:txXfrm>
    </dsp:sp>
    <dsp:sp modelId="{A244E334-977E-47F4-9F2E-5BF90F157A03}">
      <dsp:nvSpPr>
        <dsp:cNvPr id="0" name=""/>
        <dsp:cNvSpPr/>
      </dsp:nvSpPr>
      <dsp:spPr>
        <a:xfrm>
          <a:off x="6999803" y="621878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17EFE0-0941-4459-9234-C6F5E1DBC92B}">
      <dsp:nvSpPr>
        <dsp:cNvPr id="0" name=""/>
        <dsp:cNvSpPr/>
      </dsp:nvSpPr>
      <dsp:spPr>
        <a:xfrm>
          <a:off x="6504803" y="170189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Explorations of green needed urgently</a:t>
          </a:r>
          <a:endParaRPr lang="en-US" sz="1600" kern="1200"/>
        </a:p>
      </dsp:txBody>
      <dsp:txXfrm>
        <a:off x="6504803" y="1701894"/>
        <a:ext cx="1800000" cy="720000"/>
      </dsp:txXfrm>
    </dsp:sp>
    <dsp:sp modelId="{6720546A-EDE6-48EC-8644-ED891164379C}">
      <dsp:nvSpPr>
        <dsp:cNvPr id="0" name=""/>
        <dsp:cNvSpPr/>
      </dsp:nvSpPr>
      <dsp:spPr>
        <a:xfrm>
          <a:off x="9114803" y="621878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357CE-0518-4967-A848-DD1F4BAEBE58}">
      <dsp:nvSpPr>
        <dsp:cNvPr id="0" name=""/>
        <dsp:cNvSpPr/>
      </dsp:nvSpPr>
      <dsp:spPr>
        <a:xfrm>
          <a:off x="8619803" y="1701894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Cost re-modelling</a:t>
          </a:r>
          <a:endParaRPr lang="en-US" sz="1600" kern="1200"/>
        </a:p>
      </dsp:txBody>
      <dsp:txXfrm>
        <a:off x="8619803" y="1701894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8">
            <a:extLst>
              <a:ext uri="{FF2B5EF4-FFF2-40B4-BE49-F238E27FC236}">
                <a16:creationId xmlns:a16="http://schemas.microsoft.com/office/drawing/2014/main" id="{78660BA6-A585-4EF9-9EF7-3BE35DF1E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10">
            <a:extLst>
              <a:ext uri="{FF2B5EF4-FFF2-40B4-BE49-F238E27FC236}">
                <a16:creationId xmlns:a16="http://schemas.microsoft.com/office/drawing/2014/main" id="{55D32616-F5C2-4920-89A2-A561DEFFE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1B73A6FC-834B-4F05-932B-B803CAB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E6B010FA-E5A0-4076-8DE2-47203E25F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41FCCB3C-DE5D-478E-A52C-05405F14C8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B12C21A1-12F3-4131-97E0-5D8E7D900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57B08C22-C23D-4974-8C4A-EC3989695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18F838D6-6CEF-4AD3-8FFF-70631191B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ABE64B1D-7895-4391-9A4F-CB1B82F24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7D863829-E630-40B5-A7D8-62BD5E569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108C08B0-CDE1-47FB-AF0E-2DBAED706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C03037EC-59ED-4C33-ADB9-F21216C99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F1BC9F07-ACFC-4F82-A885-3EB118557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2F17A1B0-A6F6-42BB-BE0E-8308DF37B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30A3AB22-CCD5-443F-B634-062749314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FB8D6170-FA75-4C9A-A949-313B3306C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B4496C90-F537-4075-8DEA-D9EE1108B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38B9C147-A820-4F1B-911A-6696E182C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694F2048-6FF3-4259-B955-BD4BF00D6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0A7C1E93-8A9B-4E1C-AE3F-ABC027722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14E49EED-E5E0-44DB-B37B-2BEA3458B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" name="Group 31">
            <a:extLst>
              <a:ext uri="{FF2B5EF4-FFF2-40B4-BE49-F238E27FC236}">
                <a16:creationId xmlns:a16="http://schemas.microsoft.com/office/drawing/2014/main" id="{1C4B98F4-653D-46AB-9EFC-04A7152FB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3893141"/>
            <a:ext cx="8845667" cy="1771275"/>
            <a:chOff x="1669293" y="3893141"/>
            <a:chExt cx="8845667" cy="1771275"/>
          </a:xfrm>
        </p:grpSpPr>
        <p:sp>
          <p:nvSpPr>
            <p:cNvPr id="33" name="Isosceles Triangle 39">
              <a:extLst>
                <a:ext uri="{FF2B5EF4-FFF2-40B4-BE49-F238E27FC236}">
                  <a16:creationId xmlns:a16="http://schemas.microsoft.com/office/drawing/2014/main" id="{5D1A9DED-09C5-4064-8650-8EA6D9060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BD03058-30E5-47E3-869D-89CB50CFEF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3893141"/>
              <a:ext cx="8845667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3980237"/>
            <a:ext cx="8672295" cy="727748"/>
          </a:xfrm>
        </p:spPr>
        <p:txBody>
          <a:bodyPr>
            <a:normAutofit/>
          </a:bodyPr>
          <a:lstStyle/>
          <a:p>
            <a:r>
              <a:rPr lang="tr-TR" sz="3700">
                <a:cs typeface="Calibri Light"/>
              </a:rPr>
              <a:t>OA Books and Business Models</a:t>
            </a:r>
            <a:endParaRPr lang="tr-TR" sz="37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707986"/>
            <a:ext cx="8673427" cy="522636"/>
          </a:xfrm>
        </p:spPr>
        <p:txBody>
          <a:bodyPr vert="horz" lIns="91440" tIns="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tr-TR" sz="1400" dirty="0"/>
              <a:t>Martin Paul Eve</a:t>
            </a:r>
          </a:p>
          <a:p>
            <a:pPr>
              <a:lnSpc>
                <a:spcPct val="90000"/>
              </a:lnSpc>
            </a:pPr>
            <a:r>
              <a:rPr lang="tr-TR" sz="1400" dirty="0" err="1"/>
              <a:t>Professor</a:t>
            </a:r>
            <a:r>
              <a:rPr lang="tr-TR" sz="1400" dirty="0"/>
              <a:t> of </a:t>
            </a:r>
            <a:r>
              <a:rPr lang="tr-TR" sz="1400" dirty="0" err="1"/>
              <a:t>Literature</a:t>
            </a:r>
            <a:r>
              <a:rPr lang="tr-TR" sz="1400" dirty="0"/>
              <a:t>, </a:t>
            </a:r>
            <a:r>
              <a:rPr lang="tr-TR" sz="1400" dirty="0" err="1"/>
              <a:t>Technology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Publishing</a:t>
            </a:r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369010B-E6F5-4CA0-B230-6E6A964B85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761"/>
          <a:stretch/>
        </p:blipFill>
        <p:spPr>
          <a:xfrm>
            <a:off x="1668033" y="1175191"/>
            <a:ext cx="8845563" cy="2638998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426286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9D6A628-ECEA-4BA8-B3F6-90139F04B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  <a:cs typeface="Calibri Light"/>
              </a:rPr>
              <a:t>A Problem</a:t>
            </a:r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F58DDD1-1959-497D-83C8-A39B9AC665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929491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1" name="TextBox 160">
            <a:extLst>
              <a:ext uri="{FF2B5EF4-FFF2-40B4-BE49-F238E27FC236}">
                <a16:creationId xmlns:a16="http://schemas.microsoft.com/office/drawing/2014/main" id="{4E2FADD2-B7A6-4532-AB09-BBBB04C62770}"/>
              </a:ext>
            </a:extLst>
          </p:cNvPr>
          <p:cNvSpPr txBox="1"/>
          <p:nvPr/>
        </p:nvSpPr>
        <p:spPr>
          <a:xfrm>
            <a:off x="2457215" y="6013214"/>
            <a:ext cx="892386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GB" dirty="0">
                <a:ea typeface="+mn-lt"/>
                <a:cs typeface="+mn-lt"/>
              </a:rPr>
              <a:t>Pinter, Frances. “Why Book Processing Charges (BPCs) Vary So Much.” Journal of Electronic Publishing, vol. 21, no. 1, 2018. doi:10.3998/3336451.0021.101.</a:t>
            </a:r>
          </a:p>
        </p:txBody>
      </p:sp>
    </p:spTree>
    <p:extLst>
      <p:ext uri="{BB962C8B-B14F-4D97-AF65-F5344CB8AC3E}">
        <p14:creationId xmlns:p14="http://schemas.microsoft.com/office/powerpoint/2010/main" val="270454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3562-C4CB-4A70-8474-F4FB3F5F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GB">
                <a:cs typeface="Calibri Light"/>
              </a:rPr>
              <a:t>Book Processing Charges</a:t>
            </a:r>
            <a:endParaRPr lang="en-GB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31467C2C-5EC4-44ED-A0AF-040177601A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648209"/>
              </p:ext>
            </p:extLst>
          </p:nvPr>
        </p:nvGraphicFramePr>
        <p:xfrm>
          <a:off x="5574890" y="803186"/>
          <a:ext cx="5821767" cy="5287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082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4EF22-877B-46E5-ABBE-864EBBD71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GB" dirty="0">
                <a:cs typeface="Calibri Light"/>
              </a:rPr>
              <a:t>Policy Contexts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9CF33BF-778C-4058-BE17-7197ADAEE4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327550"/>
              </p:ext>
            </p:extLst>
          </p:nvPr>
        </p:nvGraphicFramePr>
        <p:xfrm>
          <a:off x="5574890" y="803186"/>
          <a:ext cx="5821767" cy="5287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4047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15C548-7118-485C-9F94-632AA13D3D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CD7F906-9BCC-447D-B901-20F63333D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68E5C8D8-ED34-4A4C-92C6-1C387297A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072FF48C-81B2-4637-8E97-B8C3E33D78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EB5E5BD8-66D5-43B5-82B8-10BDA1D835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D01F9F-9A03-4A89-8BCE-20A888F6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508EB1BF-1491-4E65-9C35-008934D572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C7E1841-BA80-466A-AA20-DB02F939A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806A9BD-9B6D-4D87-AE1F-6AF1EA95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C8D7BB10-F13B-4F61-895E-20F15676E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AEAC03C-03A6-4619-A1F4-2C2AB1038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1F12D195-3755-4A5F-80D0-F2610E00C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DF8AF1B-9850-45E0-91D7-7C144736C8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9A69AB78-1FF4-4FD6-99AB-D37FDD06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F4CD039C-77A9-4589-8AD7-53C445B439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9BBE1729-AA67-4290-A6B6-76C54B73A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C7989282-C9A6-4905-9EE7-BAD79F996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EFFD14C3-BBFF-48F2-AB6C-C2EE0263F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35EF92FD-4E70-41BC-A2C3-E19279188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13C9D14D-C1BC-47A4-810F-2B2378286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7BB78E9D-8FB2-4188-AA76-B076EC91E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086F636F-8908-4A84-9DE8-38A1D3B9B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BCDAB8B2-1267-4ABD-A817-3078AEC298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05D9A16-BB91-4097-BD0B-3B994C03A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4672" y="4281677"/>
            <a:ext cx="10579607" cy="1771275"/>
            <a:chOff x="804672" y="3893141"/>
            <a:chExt cx="10579607" cy="1771275"/>
          </a:xfrm>
          <a:solidFill>
            <a:schemeClr val="tx2"/>
          </a:solidFill>
        </p:grpSpPr>
        <p:sp>
          <p:nvSpPr>
            <p:cNvPr id="35" name="Isosceles Triangle 39">
              <a:extLst>
                <a:ext uri="{FF2B5EF4-FFF2-40B4-BE49-F238E27FC236}">
                  <a16:creationId xmlns:a16="http://schemas.microsoft.com/office/drawing/2014/main" id="{E4EAE09B-33C0-47CA-8856-8A266114D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865A29A-C0EC-40AE-951A-1C7AFEFB0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672" y="3893141"/>
              <a:ext cx="10579607" cy="14202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7FF92E2-5350-420B-BFDE-4A7649DE7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968" y="4368773"/>
            <a:ext cx="10417231" cy="125038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bg1"/>
                </a:solidFill>
                <a:cs typeface="Calibri Light"/>
              </a:rPr>
              <a:t>Combined Models</a:t>
            </a:r>
            <a:endParaRPr lang="en-GB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56DEB1-4DA2-4076-B027-661F654672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22678"/>
              </p:ext>
            </p:extLst>
          </p:nvPr>
        </p:nvGraphicFramePr>
        <p:xfrm>
          <a:off x="804672" y="803186"/>
          <a:ext cx="10579607" cy="3043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895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306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BF2F72-D601-4A92-87BD-B01BF475E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4760132"/>
            <a:ext cx="3947420" cy="1777829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ea typeface="+mj-lt"/>
                <a:cs typeface="+mj-lt"/>
              </a:rPr>
              <a:t>Community-led Open Publication Infrastructures for Monographs</a:t>
            </a:r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4C110BA-81E8-4247-853A-5F2B93E92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37825"/>
          </a:xfrm>
          <a:custGeom>
            <a:avLst/>
            <a:gdLst>
              <a:gd name="connsiteX0" fmla="*/ 0 w 12192000"/>
              <a:gd name="connsiteY0" fmla="*/ 0 h 4537825"/>
              <a:gd name="connsiteX1" fmla="*/ 12192000 w 12192000"/>
              <a:gd name="connsiteY1" fmla="*/ 0 h 4537825"/>
              <a:gd name="connsiteX2" fmla="*/ 12192000 w 12192000"/>
              <a:gd name="connsiteY2" fmla="*/ 3020937 h 4537825"/>
              <a:gd name="connsiteX3" fmla="*/ 12192000 w 12192000"/>
              <a:gd name="connsiteY3" fmla="*/ 3213062 h 4537825"/>
              <a:gd name="connsiteX4" fmla="*/ 12192000 w 12192000"/>
              <a:gd name="connsiteY4" fmla="*/ 4188880 h 4537825"/>
              <a:gd name="connsiteX5" fmla="*/ 12113803 w 12192000"/>
              <a:gd name="connsiteY5" fmla="*/ 4197163 h 4537825"/>
              <a:gd name="connsiteX6" fmla="*/ 6753597 w 12192000"/>
              <a:gd name="connsiteY6" fmla="*/ 4520720 h 4537825"/>
              <a:gd name="connsiteX7" fmla="*/ 400746 w 12192000"/>
              <a:gd name="connsiteY7" fmla="*/ 4349377 h 4537825"/>
              <a:gd name="connsiteX8" fmla="*/ 0 w 12192000"/>
              <a:gd name="connsiteY8" fmla="*/ 4312401 h 4537825"/>
              <a:gd name="connsiteX9" fmla="*/ 0 w 12192000"/>
              <a:gd name="connsiteY9" fmla="*/ 3213062 h 4537825"/>
              <a:gd name="connsiteX10" fmla="*/ 0 w 12192000"/>
              <a:gd name="connsiteY10" fmla="*/ 3020937 h 453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4537825">
                <a:moveTo>
                  <a:pt x="0" y="0"/>
                </a:moveTo>
                <a:lnTo>
                  <a:pt x="12192000" y="0"/>
                </a:lnTo>
                <a:lnTo>
                  <a:pt x="12192000" y="3020937"/>
                </a:lnTo>
                <a:lnTo>
                  <a:pt x="12192000" y="3213062"/>
                </a:lnTo>
                <a:lnTo>
                  <a:pt x="12192000" y="4188880"/>
                </a:lnTo>
                <a:lnTo>
                  <a:pt x="12113803" y="4197163"/>
                </a:lnTo>
                <a:cubicBezTo>
                  <a:pt x="10139508" y="4395112"/>
                  <a:pt x="8237152" y="4488115"/>
                  <a:pt x="6753597" y="4520720"/>
                </a:cubicBezTo>
                <a:cubicBezTo>
                  <a:pt x="4940362" y="4560569"/>
                  <a:pt x="2657278" y="4541239"/>
                  <a:pt x="400746" y="4349377"/>
                </a:cubicBezTo>
                <a:lnTo>
                  <a:pt x="0" y="4312401"/>
                </a:lnTo>
                <a:lnTo>
                  <a:pt x="0" y="3213062"/>
                </a:lnTo>
                <a:lnTo>
                  <a:pt x="0" y="3020937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5FBB3D50-8E1A-4E61-83ED-8502F7806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467" y="671951"/>
            <a:ext cx="7306059" cy="3359108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E1B74BA-3217-474E-A55B-D5693780A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767660"/>
            <a:ext cx="6281873" cy="1770300"/>
          </a:xfrm>
        </p:spPr>
        <p:txBody>
          <a:bodyPr>
            <a:normAutofit/>
          </a:bodyPr>
          <a:lstStyle/>
          <a:p>
            <a:r>
              <a:rPr lang="en-US" dirty="0"/>
              <a:t>Seeking pilot presses who wish to convert a book series</a:t>
            </a:r>
          </a:p>
          <a:p>
            <a:r>
              <a:rPr lang="en-US" dirty="0"/>
              <a:t>Have staff to work with you to conduct the labor of switching a series to a new OA model</a:t>
            </a:r>
          </a:p>
          <a:p>
            <a:r>
              <a:rPr lang="en-US" dirty="0"/>
              <a:t>Expressions of interest to martin.eve@bbk.ac.uk</a:t>
            </a:r>
          </a:p>
        </p:txBody>
      </p:sp>
    </p:spTree>
    <p:extLst>
      <p:ext uri="{BB962C8B-B14F-4D97-AF65-F5344CB8AC3E}">
        <p14:creationId xmlns:p14="http://schemas.microsoft.com/office/powerpoint/2010/main" val="3799344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Atlas</vt:lpstr>
      <vt:lpstr>OA Books and Business Models</vt:lpstr>
      <vt:lpstr>A Problem</vt:lpstr>
      <vt:lpstr>Book Processing Charges</vt:lpstr>
      <vt:lpstr>Policy Contexts</vt:lpstr>
      <vt:lpstr>Combined Models</vt:lpstr>
      <vt:lpstr>Community-led Open Publication Infrastructures for Monographs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114</cp:revision>
  <dcterms:created xsi:type="dcterms:W3CDTF">2020-06-10T15:44:33Z</dcterms:created>
  <dcterms:modified xsi:type="dcterms:W3CDTF">2020-06-10T16:11:36Z</dcterms:modified>
</cp:coreProperties>
</file>