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8DA01-565D-D2F7-87ED-A683195948DC}" v="91" dt="2020-12-04T11:05:48.589"/>
    <p1510:client id="{8B98BAB2-7181-42C1-BE63-73189B195A6F}" v="585" dt="2020-11-27T12:36:18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F9624-CD7B-4BB2-8693-DF9C11120A8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C11B933B-A8E6-44C5-BACF-FB434DD9EB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University presses</a:t>
          </a:r>
          <a:endParaRPr lang="en-US"/>
        </a:p>
      </dgm:t>
    </dgm:pt>
    <dgm:pt modelId="{A2CECEAE-BB6A-40F6-8427-0E33809C1A59}" type="parTrans" cxnId="{42C069F9-9C5C-4220-B327-C42980F612ED}">
      <dgm:prSet/>
      <dgm:spPr/>
      <dgm:t>
        <a:bodyPr/>
        <a:lstStyle/>
        <a:p>
          <a:endParaRPr lang="en-US"/>
        </a:p>
      </dgm:t>
    </dgm:pt>
    <dgm:pt modelId="{3B00D1B5-8333-4E05-8952-F742F6DC76A0}" type="sibTrans" cxnId="{42C069F9-9C5C-4220-B327-C42980F612ED}">
      <dgm:prSet/>
      <dgm:spPr/>
      <dgm:t>
        <a:bodyPr/>
        <a:lstStyle/>
        <a:p>
          <a:endParaRPr lang="en-US"/>
        </a:p>
      </dgm:t>
    </dgm:pt>
    <dgm:pt modelId="{17934789-9D78-4825-AB02-E6474084E0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For-profit publishers</a:t>
          </a:r>
          <a:endParaRPr lang="en-US"/>
        </a:p>
      </dgm:t>
    </dgm:pt>
    <dgm:pt modelId="{C95E3153-5711-4685-B810-B0C0A8ABF589}" type="parTrans" cxnId="{9D0C0843-B3A3-4427-AA83-06CCDC55E50B}">
      <dgm:prSet/>
      <dgm:spPr/>
      <dgm:t>
        <a:bodyPr/>
        <a:lstStyle/>
        <a:p>
          <a:endParaRPr lang="en-US"/>
        </a:p>
      </dgm:t>
    </dgm:pt>
    <dgm:pt modelId="{4AC7E961-D4C6-4EDA-9311-8DA4F5EC21F9}" type="sibTrans" cxnId="{9D0C0843-B3A3-4427-AA83-06CCDC55E50B}">
      <dgm:prSet/>
      <dgm:spPr/>
      <dgm:t>
        <a:bodyPr/>
        <a:lstStyle/>
        <a:p>
          <a:endParaRPr lang="en-US"/>
        </a:p>
      </dgm:t>
    </dgm:pt>
    <dgm:pt modelId="{CC4D4C4E-183C-4155-8CF3-C3587D3472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Prestige economy</a:t>
          </a:r>
          <a:endParaRPr lang="en-US"/>
        </a:p>
      </dgm:t>
    </dgm:pt>
    <dgm:pt modelId="{DDD08D60-6CA9-4B46-B473-1315EBBF5D66}" type="parTrans" cxnId="{E8CAF042-3029-464B-8A5D-CBDFABF0A292}">
      <dgm:prSet/>
      <dgm:spPr/>
      <dgm:t>
        <a:bodyPr/>
        <a:lstStyle/>
        <a:p>
          <a:endParaRPr lang="en-US"/>
        </a:p>
      </dgm:t>
    </dgm:pt>
    <dgm:pt modelId="{E757B642-685D-4275-884F-27BF1FFE9027}" type="sibTrans" cxnId="{E8CAF042-3029-464B-8A5D-CBDFABF0A292}">
      <dgm:prSet/>
      <dgm:spPr/>
      <dgm:t>
        <a:bodyPr/>
        <a:lstStyle/>
        <a:p>
          <a:endParaRPr lang="en-US"/>
        </a:p>
      </dgm:t>
    </dgm:pt>
    <dgm:pt modelId="{DBECFED5-D377-4E45-B126-13C9FADCBBD7}" type="pres">
      <dgm:prSet presAssocID="{2CEF9624-CD7B-4BB2-8693-DF9C11120A8E}" presName="root" presStyleCnt="0">
        <dgm:presLayoutVars>
          <dgm:dir/>
          <dgm:resizeHandles val="exact"/>
        </dgm:presLayoutVars>
      </dgm:prSet>
      <dgm:spPr/>
    </dgm:pt>
    <dgm:pt modelId="{0C9CD85E-8BAA-4E6A-A2B3-79DEB5EC5EE5}" type="pres">
      <dgm:prSet presAssocID="{C11B933B-A8E6-44C5-BACF-FB434DD9EBC4}" presName="compNode" presStyleCnt="0"/>
      <dgm:spPr/>
    </dgm:pt>
    <dgm:pt modelId="{CCFF307D-17C9-4AEA-B8DB-1C9495FB15E0}" type="pres">
      <dgm:prSet presAssocID="{C11B933B-A8E6-44C5-BACF-FB434DD9EBC4}" presName="iconBgRect" presStyleLbl="bgShp" presStyleIdx="0" presStyleCnt="3"/>
      <dgm:spPr/>
    </dgm:pt>
    <dgm:pt modelId="{8B2EBEC5-FAC8-488A-AA77-745180717C7A}" type="pres">
      <dgm:prSet presAssocID="{C11B933B-A8E6-44C5-BACF-FB434DD9EB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1951CB-79CB-471F-BE98-D8578A5620B8}" type="pres">
      <dgm:prSet presAssocID="{C11B933B-A8E6-44C5-BACF-FB434DD9EBC4}" presName="spaceRect" presStyleCnt="0"/>
      <dgm:spPr/>
    </dgm:pt>
    <dgm:pt modelId="{132B3E66-2982-4757-BBBF-C8562A5CE5FB}" type="pres">
      <dgm:prSet presAssocID="{C11B933B-A8E6-44C5-BACF-FB434DD9EBC4}" presName="textRect" presStyleLbl="revTx" presStyleIdx="0" presStyleCnt="3">
        <dgm:presLayoutVars>
          <dgm:chMax val="1"/>
          <dgm:chPref val="1"/>
        </dgm:presLayoutVars>
      </dgm:prSet>
      <dgm:spPr/>
    </dgm:pt>
    <dgm:pt modelId="{8555F93B-4D05-4F51-874E-3AFBA23AA4C6}" type="pres">
      <dgm:prSet presAssocID="{3B00D1B5-8333-4E05-8952-F742F6DC76A0}" presName="sibTrans" presStyleCnt="0"/>
      <dgm:spPr/>
    </dgm:pt>
    <dgm:pt modelId="{F94096B7-131F-4ECD-A8C2-9BC0E442E8DB}" type="pres">
      <dgm:prSet presAssocID="{17934789-9D78-4825-AB02-E6474084E0CA}" presName="compNode" presStyleCnt="0"/>
      <dgm:spPr/>
    </dgm:pt>
    <dgm:pt modelId="{8834B374-288B-4513-A522-78E898F14879}" type="pres">
      <dgm:prSet presAssocID="{17934789-9D78-4825-AB02-E6474084E0CA}" presName="iconBgRect" presStyleLbl="bgShp" presStyleIdx="1" presStyleCnt="3"/>
      <dgm:spPr/>
    </dgm:pt>
    <dgm:pt modelId="{F4CC8D49-1C5F-4275-8F9A-B7575389D523}" type="pres">
      <dgm:prSet presAssocID="{17934789-9D78-4825-AB02-E6474084E0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6EF4397B-13F9-463E-AF9D-6CDB189CE4C8}" type="pres">
      <dgm:prSet presAssocID="{17934789-9D78-4825-AB02-E6474084E0CA}" presName="spaceRect" presStyleCnt="0"/>
      <dgm:spPr/>
    </dgm:pt>
    <dgm:pt modelId="{82D4EAE4-181E-48CF-BDBA-E82B3A48913F}" type="pres">
      <dgm:prSet presAssocID="{17934789-9D78-4825-AB02-E6474084E0CA}" presName="textRect" presStyleLbl="revTx" presStyleIdx="1" presStyleCnt="3">
        <dgm:presLayoutVars>
          <dgm:chMax val="1"/>
          <dgm:chPref val="1"/>
        </dgm:presLayoutVars>
      </dgm:prSet>
      <dgm:spPr/>
    </dgm:pt>
    <dgm:pt modelId="{83AD046F-5629-442D-B608-2239A747F9A5}" type="pres">
      <dgm:prSet presAssocID="{4AC7E961-D4C6-4EDA-9311-8DA4F5EC21F9}" presName="sibTrans" presStyleCnt="0"/>
      <dgm:spPr/>
    </dgm:pt>
    <dgm:pt modelId="{506955ED-F486-4C3B-B933-172153756424}" type="pres">
      <dgm:prSet presAssocID="{CC4D4C4E-183C-4155-8CF3-C3587D3472CE}" presName="compNode" presStyleCnt="0"/>
      <dgm:spPr/>
    </dgm:pt>
    <dgm:pt modelId="{57DF7992-80DF-436F-9725-AD963F5D8D7D}" type="pres">
      <dgm:prSet presAssocID="{CC4D4C4E-183C-4155-8CF3-C3587D3472CE}" presName="iconBgRect" presStyleLbl="bgShp" presStyleIdx="2" presStyleCnt="3"/>
      <dgm:spPr/>
    </dgm:pt>
    <dgm:pt modelId="{4171D7A1-7419-490F-993B-4CE4CA033884}" type="pres">
      <dgm:prSet presAssocID="{CC4D4C4E-183C-4155-8CF3-C3587D3472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31ACB07-5DB7-47D7-AF5B-BA461F624F59}" type="pres">
      <dgm:prSet presAssocID="{CC4D4C4E-183C-4155-8CF3-C3587D3472CE}" presName="spaceRect" presStyleCnt="0"/>
      <dgm:spPr/>
    </dgm:pt>
    <dgm:pt modelId="{C4400687-B0C0-471A-9439-97A5866F4B55}" type="pres">
      <dgm:prSet presAssocID="{CC4D4C4E-183C-4155-8CF3-C3587D3472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CAF042-3029-464B-8A5D-CBDFABF0A292}" srcId="{2CEF9624-CD7B-4BB2-8693-DF9C11120A8E}" destId="{CC4D4C4E-183C-4155-8CF3-C3587D3472CE}" srcOrd="2" destOrd="0" parTransId="{DDD08D60-6CA9-4B46-B473-1315EBBF5D66}" sibTransId="{E757B642-685D-4275-884F-27BF1FFE9027}"/>
    <dgm:cxn modelId="{9D0C0843-B3A3-4427-AA83-06CCDC55E50B}" srcId="{2CEF9624-CD7B-4BB2-8693-DF9C11120A8E}" destId="{17934789-9D78-4825-AB02-E6474084E0CA}" srcOrd="1" destOrd="0" parTransId="{C95E3153-5711-4685-B810-B0C0A8ABF589}" sibTransId="{4AC7E961-D4C6-4EDA-9311-8DA4F5EC21F9}"/>
    <dgm:cxn modelId="{9FAC3E90-CBD5-4C42-9183-DD94775C2EC6}" type="presOf" srcId="{C11B933B-A8E6-44C5-BACF-FB434DD9EBC4}" destId="{132B3E66-2982-4757-BBBF-C8562A5CE5FB}" srcOrd="0" destOrd="0" presId="urn:microsoft.com/office/officeart/2018/5/layout/IconCircleLabelList"/>
    <dgm:cxn modelId="{6A7773AC-3E53-4F46-A6BB-C831D99636B0}" type="presOf" srcId="{CC4D4C4E-183C-4155-8CF3-C3587D3472CE}" destId="{C4400687-B0C0-471A-9439-97A5866F4B55}" srcOrd="0" destOrd="0" presId="urn:microsoft.com/office/officeart/2018/5/layout/IconCircleLabelList"/>
    <dgm:cxn modelId="{B9DE74B3-D37D-4DFA-B64A-5148E143EEA0}" type="presOf" srcId="{17934789-9D78-4825-AB02-E6474084E0CA}" destId="{82D4EAE4-181E-48CF-BDBA-E82B3A48913F}" srcOrd="0" destOrd="0" presId="urn:microsoft.com/office/officeart/2018/5/layout/IconCircleLabelList"/>
    <dgm:cxn modelId="{42C069F9-9C5C-4220-B327-C42980F612ED}" srcId="{2CEF9624-CD7B-4BB2-8693-DF9C11120A8E}" destId="{C11B933B-A8E6-44C5-BACF-FB434DD9EBC4}" srcOrd="0" destOrd="0" parTransId="{A2CECEAE-BB6A-40F6-8427-0E33809C1A59}" sibTransId="{3B00D1B5-8333-4E05-8952-F742F6DC76A0}"/>
    <dgm:cxn modelId="{8D50A2F9-7E3A-4AEA-B614-F5FA933721DA}" type="presOf" srcId="{2CEF9624-CD7B-4BB2-8693-DF9C11120A8E}" destId="{DBECFED5-D377-4E45-B126-13C9FADCBBD7}" srcOrd="0" destOrd="0" presId="urn:microsoft.com/office/officeart/2018/5/layout/IconCircleLabelList"/>
    <dgm:cxn modelId="{BB7E2CB8-A5F1-47AF-8A37-F4540CA084CF}" type="presParOf" srcId="{DBECFED5-D377-4E45-B126-13C9FADCBBD7}" destId="{0C9CD85E-8BAA-4E6A-A2B3-79DEB5EC5EE5}" srcOrd="0" destOrd="0" presId="urn:microsoft.com/office/officeart/2018/5/layout/IconCircleLabelList"/>
    <dgm:cxn modelId="{1D753CEB-7263-439E-BEEE-9557B2C1F0E2}" type="presParOf" srcId="{0C9CD85E-8BAA-4E6A-A2B3-79DEB5EC5EE5}" destId="{CCFF307D-17C9-4AEA-B8DB-1C9495FB15E0}" srcOrd="0" destOrd="0" presId="urn:microsoft.com/office/officeart/2018/5/layout/IconCircleLabelList"/>
    <dgm:cxn modelId="{E7013BA2-56F9-47D2-BD8D-6C2EC5C418C1}" type="presParOf" srcId="{0C9CD85E-8BAA-4E6A-A2B3-79DEB5EC5EE5}" destId="{8B2EBEC5-FAC8-488A-AA77-745180717C7A}" srcOrd="1" destOrd="0" presId="urn:microsoft.com/office/officeart/2018/5/layout/IconCircleLabelList"/>
    <dgm:cxn modelId="{ABFABE6E-4C2A-464A-B4B4-3FB450FBB1B0}" type="presParOf" srcId="{0C9CD85E-8BAA-4E6A-A2B3-79DEB5EC5EE5}" destId="{9D1951CB-79CB-471F-BE98-D8578A5620B8}" srcOrd="2" destOrd="0" presId="urn:microsoft.com/office/officeart/2018/5/layout/IconCircleLabelList"/>
    <dgm:cxn modelId="{2F0ABF1C-FDC2-41F2-946D-19861B613B60}" type="presParOf" srcId="{0C9CD85E-8BAA-4E6A-A2B3-79DEB5EC5EE5}" destId="{132B3E66-2982-4757-BBBF-C8562A5CE5FB}" srcOrd="3" destOrd="0" presId="urn:microsoft.com/office/officeart/2018/5/layout/IconCircleLabelList"/>
    <dgm:cxn modelId="{7303FC2B-791A-43BA-8BFE-C8934F53A3DD}" type="presParOf" srcId="{DBECFED5-D377-4E45-B126-13C9FADCBBD7}" destId="{8555F93B-4D05-4F51-874E-3AFBA23AA4C6}" srcOrd="1" destOrd="0" presId="urn:microsoft.com/office/officeart/2018/5/layout/IconCircleLabelList"/>
    <dgm:cxn modelId="{F09FEDB2-CCC0-4B2B-B20F-B79CF3B8DD52}" type="presParOf" srcId="{DBECFED5-D377-4E45-B126-13C9FADCBBD7}" destId="{F94096B7-131F-4ECD-A8C2-9BC0E442E8DB}" srcOrd="2" destOrd="0" presId="urn:microsoft.com/office/officeart/2018/5/layout/IconCircleLabelList"/>
    <dgm:cxn modelId="{532DF3ED-900B-48EC-A5AF-4EEF3B9E4619}" type="presParOf" srcId="{F94096B7-131F-4ECD-A8C2-9BC0E442E8DB}" destId="{8834B374-288B-4513-A522-78E898F14879}" srcOrd="0" destOrd="0" presId="urn:microsoft.com/office/officeart/2018/5/layout/IconCircleLabelList"/>
    <dgm:cxn modelId="{8EE703C1-C22C-4235-A850-2BBE77D1D9F7}" type="presParOf" srcId="{F94096B7-131F-4ECD-A8C2-9BC0E442E8DB}" destId="{F4CC8D49-1C5F-4275-8F9A-B7575389D523}" srcOrd="1" destOrd="0" presId="urn:microsoft.com/office/officeart/2018/5/layout/IconCircleLabelList"/>
    <dgm:cxn modelId="{D89C59D7-43E7-4E0F-B60A-84A46033C57D}" type="presParOf" srcId="{F94096B7-131F-4ECD-A8C2-9BC0E442E8DB}" destId="{6EF4397B-13F9-463E-AF9D-6CDB189CE4C8}" srcOrd="2" destOrd="0" presId="urn:microsoft.com/office/officeart/2018/5/layout/IconCircleLabelList"/>
    <dgm:cxn modelId="{3C9E7C3C-194A-4ED4-AED8-024B01BD6DAC}" type="presParOf" srcId="{F94096B7-131F-4ECD-A8C2-9BC0E442E8DB}" destId="{82D4EAE4-181E-48CF-BDBA-E82B3A48913F}" srcOrd="3" destOrd="0" presId="urn:microsoft.com/office/officeart/2018/5/layout/IconCircleLabelList"/>
    <dgm:cxn modelId="{F109082F-BE32-4008-AD48-81CB298F4697}" type="presParOf" srcId="{DBECFED5-D377-4E45-B126-13C9FADCBBD7}" destId="{83AD046F-5629-442D-B608-2239A747F9A5}" srcOrd="3" destOrd="0" presId="urn:microsoft.com/office/officeart/2018/5/layout/IconCircleLabelList"/>
    <dgm:cxn modelId="{886BFD30-47B7-40F0-B391-0C69A0897DC9}" type="presParOf" srcId="{DBECFED5-D377-4E45-B126-13C9FADCBBD7}" destId="{506955ED-F486-4C3B-B933-172153756424}" srcOrd="4" destOrd="0" presId="urn:microsoft.com/office/officeart/2018/5/layout/IconCircleLabelList"/>
    <dgm:cxn modelId="{366D7346-3063-4A27-9B3F-EB4CC38DE00B}" type="presParOf" srcId="{506955ED-F486-4C3B-B933-172153756424}" destId="{57DF7992-80DF-436F-9725-AD963F5D8D7D}" srcOrd="0" destOrd="0" presId="urn:microsoft.com/office/officeart/2018/5/layout/IconCircleLabelList"/>
    <dgm:cxn modelId="{2FC0B345-3EA3-4A9F-95C1-A4D7FF0F82BA}" type="presParOf" srcId="{506955ED-F486-4C3B-B933-172153756424}" destId="{4171D7A1-7419-490F-993B-4CE4CA033884}" srcOrd="1" destOrd="0" presId="urn:microsoft.com/office/officeart/2018/5/layout/IconCircleLabelList"/>
    <dgm:cxn modelId="{4520A21B-D4E2-4F83-A315-4D7D2BCD055D}" type="presParOf" srcId="{506955ED-F486-4C3B-B933-172153756424}" destId="{131ACB07-5DB7-47D7-AF5B-BA461F624F59}" srcOrd="2" destOrd="0" presId="urn:microsoft.com/office/officeart/2018/5/layout/IconCircleLabelList"/>
    <dgm:cxn modelId="{E599DC66-EBD5-4BB3-86EB-2E1F895AF664}" type="presParOf" srcId="{506955ED-F486-4C3B-B933-172153756424}" destId="{C4400687-B0C0-471A-9439-97A5866F4B5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7B8CA-DC3C-4168-82A4-A6F114C6D3E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D99617-D935-49CE-A9DF-C26644B59ACA}">
      <dgm:prSet/>
      <dgm:spPr/>
      <dgm:t>
        <a:bodyPr/>
        <a:lstStyle/>
        <a:p>
          <a:r>
            <a:rPr lang="en-US" dirty="0"/>
            <a:t>Try</a:t>
          </a:r>
        </a:p>
      </dgm:t>
    </dgm:pt>
    <dgm:pt modelId="{3E620244-3902-4ECF-9125-5579B6F2A01D}" type="parTrans" cxnId="{BB9BA37D-9D56-4BBF-A8DE-66D071972C83}">
      <dgm:prSet/>
      <dgm:spPr/>
      <dgm:t>
        <a:bodyPr/>
        <a:lstStyle/>
        <a:p>
          <a:endParaRPr lang="en-US"/>
        </a:p>
      </dgm:t>
    </dgm:pt>
    <dgm:pt modelId="{54D39C59-2064-41FE-B19D-ABE4ADAAD24F}" type="sibTrans" cxnId="{BB9BA37D-9D56-4BBF-A8DE-66D071972C83}">
      <dgm:prSet/>
      <dgm:spPr/>
      <dgm:t>
        <a:bodyPr/>
        <a:lstStyle/>
        <a:p>
          <a:endParaRPr lang="en-US"/>
        </a:p>
      </dgm:t>
    </dgm:pt>
    <dgm:pt modelId="{B8201FFA-E426-48F4-889F-25C0C293D987}">
      <dgm:prSet/>
      <dgm:spPr/>
      <dgm:t>
        <a:bodyPr/>
        <a:lstStyle/>
        <a:p>
          <a:pPr rtl="0"/>
          <a:r>
            <a:rPr lang="en-US" dirty="0"/>
            <a:t>Try to</a:t>
          </a:r>
          <a:r>
            <a:rPr lang="en-US" dirty="0">
              <a:latin typeface="Impact"/>
            </a:rPr>
            <a:t> publish OA</a:t>
          </a:r>
        </a:p>
      </dgm:t>
    </dgm:pt>
    <dgm:pt modelId="{98B68903-039B-4182-AC18-EBFBB47C500F}" type="parTrans" cxnId="{C2DE9C92-CBDA-44B3-A778-422055666784}">
      <dgm:prSet/>
      <dgm:spPr/>
      <dgm:t>
        <a:bodyPr/>
        <a:lstStyle/>
        <a:p>
          <a:endParaRPr lang="en-US"/>
        </a:p>
      </dgm:t>
    </dgm:pt>
    <dgm:pt modelId="{21724B44-80FD-43B8-8B33-FE27F7C5CE8C}" type="sibTrans" cxnId="{C2DE9C92-CBDA-44B3-A778-422055666784}">
      <dgm:prSet/>
      <dgm:spPr/>
      <dgm:t>
        <a:bodyPr/>
        <a:lstStyle/>
        <a:p>
          <a:endParaRPr lang="en-US"/>
        </a:p>
      </dgm:t>
    </dgm:pt>
    <dgm:pt modelId="{C573CD0E-0937-4FA4-B401-B65C4D44CD4B}">
      <dgm:prSet/>
      <dgm:spPr/>
      <dgm:t>
        <a:bodyPr/>
        <a:lstStyle/>
        <a:p>
          <a:r>
            <a:rPr lang="en-US" dirty="0"/>
            <a:t>Always ask a publisher</a:t>
          </a:r>
        </a:p>
      </dgm:t>
    </dgm:pt>
    <dgm:pt modelId="{C14A977C-760C-4943-AFA8-2E8A627C213E}" type="parTrans" cxnId="{8008494B-20C1-4457-8A02-55E5F9831CC9}">
      <dgm:prSet/>
      <dgm:spPr/>
      <dgm:t>
        <a:bodyPr/>
        <a:lstStyle/>
        <a:p>
          <a:endParaRPr lang="en-US"/>
        </a:p>
      </dgm:t>
    </dgm:pt>
    <dgm:pt modelId="{8D3E657D-D20B-4753-9EEE-4857873A330E}" type="sibTrans" cxnId="{8008494B-20C1-4457-8A02-55E5F9831CC9}">
      <dgm:prSet/>
      <dgm:spPr/>
      <dgm:t>
        <a:bodyPr/>
        <a:lstStyle/>
        <a:p>
          <a:endParaRPr lang="en-US"/>
        </a:p>
      </dgm:t>
    </dgm:pt>
    <dgm:pt modelId="{C4D5C834-E7E6-4807-87E3-E77E19FA1CA7}">
      <dgm:prSet/>
      <dgm:spPr/>
      <dgm:t>
        <a:bodyPr/>
        <a:lstStyle/>
        <a:p>
          <a:r>
            <a:rPr lang="en-US" dirty="0"/>
            <a:t>Do</a:t>
          </a:r>
        </a:p>
      </dgm:t>
    </dgm:pt>
    <dgm:pt modelId="{9D6787AA-A6D2-47AF-863F-36430D77F0C3}" type="parTrans" cxnId="{CF31F9CB-1E3A-4DDA-89BE-71B57A19D429}">
      <dgm:prSet/>
      <dgm:spPr/>
      <dgm:t>
        <a:bodyPr/>
        <a:lstStyle/>
        <a:p>
          <a:endParaRPr lang="en-US"/>
        </a:p>
      </dgm:t>
    </dgm:pt>
    <dgm:pt modelId="{01A147B9-E683-4A45-8224-1C8BE8C3AF67}" type="sibTrans" cxnId="{CF31F9CB-1E3A-4DDA-89BE-71B57A19D429}">
      <dgm:prSet/>
      <dgm:spPr/>
      <dgm:t>
        <a:bodyPr/>
        <a:lstStyle/>
        <a:p>
          <a:endParaRPr lang="en-US"/>
        </a:p>
      </dgm:t>
    </dgm:pt>
    <dgm:pt modelId="{A648984E-4645-45FF-83B4-CC71D466C646}">
      <dgm:prSet/>
      <dgm:spPr/>
      <dgm:t>
        <a:bodyPr/>
        <a:lstStyle/>
        <a:p>
          <a:r>
            <a:rPr lang="en-US" dirty="0"/>
            <a:t>Do what you wish others would</a:t>
          </a:r>
        </a:p>
      </dgm:t>
    </dgm:pt>
    <dgm:pt modelId="{FE1BF44C-C07A-4A62-A2C6-1720E2E30375}" type="parTrans" cxnId="{8B59AA3D-2E6F-4F52-8D3E-3FDBB48CA7F6}">
      <dgm:prSet/>
      <dgm:spPr/>
      <dgm:t>
        <a:bodyPr/>
        <a:lstStyle/>
        <a:p>
          <a:endParaRPr lang="en-US"/>
        </a:p>
      </dgm:t>
    </dgm:pt>
    <dgm:pt modelId="{5060683E-1848-4108-BAD7-4A41FAD98857}" type="sibTrans" cxnId="{8B59AA3D-2E6F-4F52-8D3E-3FDBB48CA7F6}">
      <dgm:prSet/>
      <dgm:spPr/>
      <dgm:t>
        <a:bodyPr/>
        <a:lstStyle/>
        <a:p>
          <a:endParaRPr lang="en-US"/>
        </a:p>
      </dgm:t>
    </dgm:pt>
    <dgm:pt modelId="{9AA51F98-2CA4-467D-8FBB-8B49EA1E9522}">
      <dgm:prSet phldr="0"/>
      <dgm:spPr/>
      <dgm:t>
        <a:bodyPr/>
        <a:lstStyle/>
        <a:p>
          <a:r>
            <a:rPr lang="en-US" dirty="0">
              <a:latin typeface="Impact"/>
            </a:rPr>
            <a:t>Ask</a:t>
          </a:r>
          <a:endParaRPr lang="en-GB" dirty="0"/>
        </a:p>
      </dgm:t>
    </dgm:pt>
    <dgm:pt modelId="{06606A86-1DB5-46CC-ABDF-158B419811BC}" type="parTrans" cxnId="{9CACF42A-162A-428E-8249-64835036CD13}">
      <dgm:prSet/>
      <dgm:spPr/>
    </dgm:pt>
    <dgm:pt modelId="{E2251CF0-7533-433D-907A-E804CF9EA351}" type="sibTrans" cxnId="{9CACF42A-162A-428E-8249-64835036CD13}">
      <dgm:prSet/>
      <dgm:spPr/>
    </dgm:pt>
    <dgm:pt modelId="{7125DD9B-4695-4366-A200-577DF42B092D}" type="pres">
      <dgm:prSet presAssocID="{9F07B8CA-DC3C-4168-82A4-A6F114C6D3E2}" presName="Name0" presStyleCnt="0">
        <dgm:presLayoutVars>
          <dgm:dir/>
          <dgm:animLvl val="lvl"/>
          <dgm:resizeHandles val="exact"/>
        </dgm:presLayoutVars>
      </dgm:prSet>
      <dgm:spPr/>
    </dgm:pt>
    <dgm:pt modelId="{869CCBBD-6867-45C2-8FCB-250B3CA0B3FF}" type="pres">
      <dgm:prSet presAssocID="{95D99617-D935-49CE-A9DF-C26644B59ACA}" presName="linNode" presStyleCnt="0"/>
      <dgm:spPr/>
    </dgm:pt>
    <dgm:pt modelId="{F71C5D98-E038-48A3-AF65-CC1F1F6773AA}" type="pres">
      <dgm:prSet presAssocID="{95D99617-D935-49CE-A9DF-C26644B59ACA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92ED9AF-6204-44CE-BDA5-970BB3E4FB70}" type="pres">
      <dgm:prSet presAssocID="{95D99617-D935-49CE-A9DF-C26644B59ACA}" presName="descendantText" presStyleLbl="alignAccFollowNode1" presStyleIdx="0" presStyleCnt="3">
        <dgm:presLayoutVars>
          <dgm:bulletEnabled/>
        </dgm:presLayoutVars>
      </dgm:prSet>
      <dgm:spPr/>
    </dgm:pt>
    <dgm:pt modelId="{B87D9DF6-045E-4D1D-A3CF-563377A8DAF5}" type="pres">
      <dgm:prSet presAssocID="{54D39C59-2064-41FE-B19D-ABE4ADAAD24F}" presName="sp" presStyleCnt="0"/>
      <dgm:spPr/>
    </dgm:pt>
    <dgm:pt modelId="{17434AC5-FA48-43E3-A031-B6E48A244EDA}" type="pres">
      <dgm:prSet presAssocID="{9AA51F98-2CA4-467D-8FBB-8B49EA1E9522}" presName="linNode" presStyleCnt="0"/>
      <dgm:spPr/>
    </dgm:pt>
    <dgm:pt modelId="{64F90629-F1CE-4186-95B0-1D88B4683DA5}" type="pres">
      <dgm:prSet presAssocID="{9AA51F98-2CA4-467D-8FBB-8B49EA1E9522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2624BBAE-D631-44C3-B09A-218415F27364}" type="pres">
      <dgm:prSet presAssocID="{9AA51F98-2CA4-467D-8FBB-8B49EA1E9522}" presName="descendantText" presStyleLbl="alignAccFollowNode1" presStyleIdx="1" presStyleCnt="3">
        <dgm:presLayoutVars>
          <dgm:bulletEnabled/>
        </dgm:presLayoutVars>
      </dgm:prSet>
      <dgm:spPr/>
    </dgm:pt>
    <dgm:pt modelId="{B56AEF9F-6555-4951-85FA-92818561E65E}" type="pres">
      <dgm:prSet presAssocID="{E2251CF0-7533-433D-907A-E804CF9EA351}" presName="sp" presStyleCnt="0"/>
      <dgm:spPr/>
    </dgm:pt>
    <dgm:pt modelId="{0BA36E93-F021-4CE9-A2AB-7CA1844CBE96}" type="pres">
      <dgm:prSet presAssocID="{C4D5C834-E7E6-4807-87E3-E77E19FA1CA7}" presName="linNode" presStyleCnt="0"/>
      <dgm:spPr/>
    </dgm:pt>
    <dgm:pt modelId="{B9F96014-2192-4A09-AB29-2E80C4E73305}" type="pres">
      <dgm:prSet presAssocID="{C4D5C834-E7E6-4807-87E3-E77E19FA1CA7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C0C9A6F-95BD-4CF3-B08B-2C2A242C800D}" type="pres">
      <dgm:prSet presAssocID="{C4D5C834-E7E6-4807-87E3-E77E19FA1CA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96658E1F-8258-46F3-888A-50E59A241B92}" type="presOf" srcId="{C4D5C834-E7E6-4807-87E3-E77E19FA1CA7}" destId="{B9F96014-2192-4A09-AB29-2E80C4E73305}" srcOrd="0" destOrd="0" presId="urn:microsoft.com/office/officeart/2016/7/layout/VerticalSolidActionList"/>
    <dgm:cxn modelId="{9CACF42A-162A-428E-8249-64835036CD13}" srcId="{9F07B8CA-DC3C-4168-82A4-A6F114C6D3E2}" destId="{9AA51F98-2CA4-467D-8FBB-8B49EA1E9522}" srcOrd="1" destOrd="0" parTransId="{06606A86-1DB5-46CC-ABDF-158B419811BC}" sibTransId="{E2251CF0-7533-433D-907A-E804CF9EA351}"/>
    <dgm:cxn modelId="{8B59AA3D-2E6F-4F52-8D3E-3FDBB48CA7F6}" srcId="{C4D5C834-E7E6-4807-87E3-E77E19FA1CA7}" destId="{A648984E-4645-45FF-83B4-CC71D466C646}" srcOrd="0" destOrd="0" parTransId="{FE1BF44C-C07A-4A62-A2C6-1720E2E30375}" sibTransId="{5060683E-1848-4108-BAD7-4A41FAD98857}"/>
    <dgm:cxn modelId="{8008494B-20C1-4457-8A02-55E5F9831CC9}" srcId="{9AA51F98-2CA4-467D-8FBB-8B49EA1E9522}" destId="{C573CD0E-0937-4FA4-B401-B65C4D44CD4B}" srcOrd="0" destOrd="0" parTransId="{C14A977C-760C-4943-AFA8-2E8A627C213E}" sibTransId="{8D3E657D-D20B-4753-9EEE-4857873A330E}"/>
    <dgm:cxn modelId="{EB908B79-C24E-4E96-BAF7-D5F677472173}" type="presOf" srcId="{9F07B8CA-DC3C-4168-82A4-A6F114C6D3E2}" destId="{7125DD9B-4695-4366-A200-577DF42B092D}" srcOrd="0" destOrd="0" presId="urn:microsoft.com/office/officeart/2016/7/layout/VerticalSolidActionList"/>
    <dgm:cxn modelId="{BB9BA37D-9D56-4BBF-A8DE-66D071972C83}" srcId="{9F07B8CA-DC3C-4168-82A4-A6F114C6D3E2}" destId="{95D99617-D935-49CE-A9DF-C26644B59ACA}" srcOrd="0" destOrd="0" parTransId="{3E620244-3902-4ECF-9125-5579B6F2A01D}" sibTransId="{54D39C59-2064-41FE-B19D-ABE4ADAAD24F}"/>
    <dgm:cxn modelId="{D4220D7F-2AD3-456C-936E-C4ADD20EB9E3}" type="presOf" srcId="{95D99617-D935-49CE-A9DF-C26644B59ACA}" destId="{F71C5D98-E038-48A3-AF65-CC1F1F6773AA}" srcOrd="0" destOrd="0" presId="urn:microsoft.com/office/officeart/2016/7/layout/VerticalSolidActionList"/>
    <dgm:cxn modelId="{FF5AB38D-062A-4A8F-B745-616BF319B169}" type="presOf" srcId="{C573CD0E-0937-4FA4-B401-B65C4D44CD4B}" destId="{2624BBAE-D631-44C3-B09A-218415F27364}" srcOrd="0" destOrd="0" presId="urn:microsoft.com/office/officeart/2016/7/layout/VerticalSolidActionList"/>
    <dgm:cxn modelId="{C2DE9C92-CBDA-44B3-A778-422055666784}" srcId="{95D99617-D935-49CE-A9DF-C26644B59ACA}" destId="{B8201FFA-E426-48F4-889F-25C0C293D987}" srcOrd="0" destOrd="0" parTransId="{98B68903-039B-4182-AC18-EBFBB47C500F}" sibTransId="{21724B44-80FD-43B8-8B33-FE27F7C5CE8C}"/>
    <dgm:cxn modelId="{7CB771B9-7160-4D2C-8EE5-FF680921058B}" type="presOf" srcId="{A648984E-4645-45FF-83B4-CC71D466C646}" destId="{3C0C9A6F-95BD-4CF3-B08B-2C2A242C800D}" srcOrd="0" destOrd="0" presId="urn:microsoft.com/office/officeart/2016/7/layout/VerticalSolidActionList"/>
    <dgm:cxn modelId="{03D8B7C7-F4E9-4AFA-AA4B-8671949BB1DE}" type="presOf" srcId="{B8201FFA-E426-48F4-889F-25C0C293D987}" destId="{092ED9AF-6204-44CE-BDA5-970BB3E4FB70}" srcOrd="0" destOrd="0" presId="urn:microsoft.com/office/officeart/2016/7/layout/VerticalSolidActionList"/>
    <dgm:cxn modelId="{CF31F9CB-1E3A-4DDA-89BE-71B57A19D429}" srcId="{9F07B8CA-DC3C-4168-82A4-A6F114C6D3E2}" destId="{C4D5C834-E7E6-4807-87E3-E77E19FA1CA7}" srcOrd="2" destOrd="0" parTransId="{9D6787AA-A6D2-47AF-863F-36430D77F0C3}" sibTransId="{01A147B9-E683-4A45-8224-1C8BE8C3AF67}"/>
    <dgm:cxn modelId="{1E666AEC-E82A-4317-AB79-1370F14E31CA}" type="presOf" srcId="{9AA51F98-2CA4-467D-8FBB-8B49EA1E9522}" destId="{64F90629-F1CE-4186-95B0-1D88B4683DA5}" srcOrd="0" destOrd="0" presId="urn:microsoft.com/office/officeart/2016/7/layout/VerticalSolidActionList"/>
    <dgm:cxn modelId="{152AA3FC-4A16-441D-970A-EB0DCF0E2F7E}" type="presParOf" srcId="{7125DD9B-4695-4366-A200-577DF42B092D}" destId="{869CCBBD-6867-45C2-8FCB-250B3CA0B3FF}" srcOrd="0" destOrd="0" presId="urn:microsoft.com/office/officeart/2016/7/layout/VerticalSolidActionList"/>
    <dgm:cxn modelId="{DFDD4B10-A087-4149-8D5B-E63335B1DF57}" type="presParOf" srcId="{869CCBBD-6867-45C2-8FCB-250B3CA0B3FF}" destId="{F71C5D98-E038-48A3-AF65-CC1F1F6773AA}" srcOrd="0" destOrd="0" presId="urn:microsoft.com/office/officeart/2016/7/layout/VerticalSolidActionList"/>
    <dgm:cxn modelId="{E28F47B0-D507-4926-82A1-57AFD227C880}" type="presParOf" srcId="{869CCBBD-6867-45C2-8FCB-250B3CA0B3FF}" destId="{092ED9AF-6204-44CE-BDA5-970BB3E4FB70}" srcOrd="1" destOrd="0" presId="urn:microsoft.com/office/officeart/2016/7/layout/VerticalSolidActionList"/>
    <dgm:cxn modelId="{28B22D9E-1948-4B08-AF03-B6BFC46579E4}" type="presParOf" srcId="{7125DD9B-4695-4366-A200-577DF42B092D}" destId="{B87D9DF6-045E-4D1D-A3CF-563377A8DAF5}" srcOrd="1" destOrd="0" presId="urn:microsoft.com/office/officeart/2016/7/layout/VerticalSolidActionList"/>
    <dgm:cxn modelId="{E3E39732-E3EF-4A1D-A955-3478F0BD806D}" type="presParOf" srcId="{7125DD9B-4695-4366-A200-577DF42B092D}" destId="{17434AC5-FA48-43E3-A031-B6E48A244EDA}" srcOrd="2" destOrd="0" presId="urn:microsoft.com/office/officeart/2016/7/layout/VerticalSolidActionList"/>
    <dgm:cxn modelId="{4D95649D-379A-45DF-8F4F-1F88D8BB0ACF}" type="presParOf" srcId="{17434AC5-FA48-43E3-A031-B6E48A244EDA}" destId="{64F90629-F1CE-4186-95B0-1D88B4683DA5}" srcOrd="0" destOrd="0" presId="urn:microsoft.com/office/officeart/2016/7/layout/VerticalSolidActionList"/>
    <dgm:cxn modelId="{9DE17688-50C3-4642-9717-D1C93CF72F6E}" type="presParOf" srcId="{17434AC5-FA48-43E3-A031-B6E48A244EDA}" destId="{2624BBAE-D631-44C3-B09A-218415F27364}" srcOrd="1" destOrd="0" presId="urn:microsoft.com/office/officeart/2016/7/layout/VerticalSolidActionList"/>
    <dgm:cxn modelId="{5566526A-36BA-41D4-82D7-04C711D030C0}" type="presParOf" srcId="{7125DD9B-4695-4366-A200-577DF42B092D}" destId="{B56AEF9F-6555-4951-85FA-92818561E65E}" srcOrd="3" destOrd="0" presId="urn:microsoft.com/office/officeart/2016/7/layout/VerticalSolidActionList"/>
    <dgm:cxn modelId="{20B9338C-BC7A-4196-997F-0FC0904ACAC7}" type="presParOf" srcId="{7125DD9B-4695-4366-A200-577DF42B092D}" destId="{0BA36E93-F021-4CE9-A2AB-7CA1844CBE96}" srcOrd="4" destOrd="0" presId="urn:microsoft.com/office/officeart/2016/7/layout/VerticalSolidActionList"/>
    <dgm:cxn modelId="{3DBCA0E2-29AA-4009-BFB0-AB94AB6F1A2F}" type="presParOf" srcId="{0BA36E93-F021-4CE9-A2AB-7CA1844CBE96}" destId="{B9F96014-2192-4A09-AB29-2E80C4E73305}" srcOrd="0" destOrd="0" presId="urn:microsoft.com/office/officeart/2016/7/layout/VerticalSolidActionList"/>
    <dgm:cxn modelId="{3ED9CFCC-10BE-4410-8AF6-55A8B1598CC8}" type="presParOf" srcId="{0BA36E93-F021-4CE9-A2AB-7CA1844CBE96}" destId="{3C0C9A6F-95BD-4CF3-B08B-2C2A242C800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F307D-17C9-4AEA-B8DB-1C9495FB15E0}">
      <dsp:nvSpPr>
        <dsp:cNvPr id="0" name=""/>
        <dsp:cNvSpPr/>
      </dsp:nvSpPr>
      <dsp:spPr>
        <a:xfrm>
          <a:off x="1190484" y="19483"/>
          <a:ext cx="1269562" cy="1269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EBEC5-FAC8-488A-AA77-745180717C7A}">
      <dsp:nvSpPr>
        <dsp:cNvPr id="0" name=""/>
        <dsp:cNvSpPr/>
      </dsp:nvSpPr>
      <dsp:spPr>
        <a:xfrm>
          <a:off x="1461046" y="290046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B3E66-2982-4757-BBBF-C8562A5CE5FB}">
      <dsp:nvSpPr>
        <dsp:cNvPr id="0" name=""/>
        <dsp:cNvSpPr/>
      </dsp:nvSpPr>
      <dsp:spPr>
        <a:xfrm>
          <a:off x="784640" y="1684483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University presses</a:t>
          </a:r>
          <a:endParaRPr lang="en-US" sz="2300" kern="1200"/>
        </a:p>
      </dsp:txBody>
      <dsp:txXfrm>
        <a:off x="784640" y="1684483"/>
        <a:ext cx="2081250" cy="720000"/>
      </dsp:txXfrm>
    </dsp:sp>
    <dsp:sp modelId="{8834B374-288B-4513-A522-78E898F14879}">
      <dsp:nvSpPr>
        <dsp:cNvPr id="0" name=""/>
        <dsp:cNvSpPr/>
      </dsp:nvSpPr>
      <dsp:spPr>
        <a:xfrm>
          <a:off x="3635953" y="19483"/>
          <a:ext cx="1269562" cy="1269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C8D49-1C5F-4275-8F9A-B7575389D523}">
      <dsp:nvSpPr>
        <dsp:cNvPr id="0" name=""/>
        <dsp:cNvSpPr/>
      </dsp:nvSpPr>
      <dsp:spPr>
        <a:xfrm>
          <a:off x="3906515" y="290046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4EAE4-181E-48CF-BDBA-E82B3A48913F}">
      <dsp:nvSpPr>
        <dsp:cNvPr id="0" name=""/>
        <dsp:cNvSpPr/>
      </dsp:nvSpPr>
      <dsp:spPr>
        <a:xfrm>
          <a:off x="3230109" y="1684483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For-profit publishers</a:t>
          </a:r>
          <a:endParaRPr lang="en-US" sz="2300" kern="1200"/>
        </a:p>
      </dsp:txBody>
      <dsp:txXfrm>
        <a:off x="3230109" y="1684483"/>
        <a:ext cx="2081250" cy="720000"/>
      </dsp:txXfrm>
    </dsp:sp>
    <dsp:sp modelId="{57DF7992-80DF-436F-9725-AD963F5D8D7D}">
      <dsp:nvSpPr>
        <dsp:cNvPr id="0" name=""/>
        <dsp:cNvSpPr/>
      </dsp:nvSpPr>
      <dsp:spPr>
        <a:xfrm>
          <a:off x="2413218" y="2924796"/>
          <a:ext cx="1269562" cy="1269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1D7A1-7419-490F-993B-4CE4CA033884}">
      <dsp:nvSpPr>
        <dsp:cNvPr id="0" name=""/>
        <dsp:cNvSpPr/>
      </dsp:nvSpPr>
      <dsp:spPr>
        <a:xfrm>
          <a:off x="2683781" y="319535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00687-B0C0-471A-9439-97A5866F4B55}">
      <dsp:nvSpPr>
        <dsp:cNvPr id="0" name=""/>
        <dsp:cNvSpPr/>
      </dsp:nvSpPr>
      <dsp:spPr>
        <a:xfrm>
          <a:off x="2007375" y="4589796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Prestige economy</a:t>
          </a:r>
          <a:endParaRPr lang="en-US" sz="2300" kern="1200"/>
        </a:p>
      </dsp:txBody>
      <dsp:txXfrm>
        <a:off x="2007375" y="4589796"/>
        <a:ext cx="20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ED9AF-6204-44CE-BDA5-970BB3E4FB70}">
      <dsp:nvSpPr>
        <dsp:cNvPr id="0" name=""/>
        <dsp:cNvSpPr/>
      </dsp:nvSpPr>
      <dsp:spPr>
        <a:xfrm>
          <a:off x="1219200" y="1665"/>
          <a:ext cx="4876800" cy="17070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" tIns="433587" rIns="94623" bIns="433587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Try to</a:t>
          </a:r>
          <a:r>
            <a:rPr lang="en-US" sz="2400" kern="1200" dirty="0">
              <a:latin typeface="Impact"/>
            </a:rPr>
            <a:t> publish OA</a:t>
          </a:r>
        </a:p>
      </dsp:txBody>
      <dsp:txXfrm>
        <a:off x="1219200" y="1665"/>
        <a:ext cx="4876800" cy="1707035"/>
      </dsp:txXfrm>
    </dsp:sp>
    <dsp:sp modelId="{F71C5D98-E038-48A3-AF65-CC1F1F6773AA}">
      <dsp:nvSpPr>
        <dsp:cNvPr id="0" name=""/>
        <dsp:cNvSpPr/>
      </dsp:nvSpPr>
      <dsp:spPr>
        <a:xfrm>
          <a:off x="0" y="1665"/>
          <a:ext cx="1219200" cy="1707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" tIns="168617" rIns="64516" bIns="1686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Try</a:t>
          </a:r>
        </a:p>
      </dsp:txBody>
      <dsp:txXfrm>
        <a:off x="0" y="1665"/>
        <a:ext cx="1219200" cy="1707035"/>
      </dsp:txXfrm>
    </dsp:sp>
    <dsp:sp modelId="{2624BBAE-D631-44C3-B09A-218415F27364}">
      <dsp:nvSpPr>
        <dsp:cNvPr id="0" name=""/>
        <dsp:cNvSpPr/>
      </dsp:nvSpPr>
      <dsp:spPr>
        <a:xfrm>
          <a:off x="1219200" y="1811122"/>
          <a:ext cx="4876800" cy="1707035"/>
        </a:xfrm>
        <a:prstGeom prst="rect">
          <a:avLst/>
        </a:prstGeom>
        <a:solidFill>
          <a:schemeClr val="accent2">
            <a:tint val="40000"/>
            <a:alpha val="90000"/>
            <a:hueOff val="1158073"/>
            <a:satOff val="-26735"/>
            <a:lumOff val="-25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58073"/>
              <a:satOff val="-26735"/>
              <a:lumOff val="-2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" tIns="433587" rIns="94623" bIns="43358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Always ask a publisher</a:t>
          </a:r>
        </a:p>
      </dsp:txBody>
      <dsp:txXfrm>
        <a:off x="1219200" y="1811122"/>
        <a:ext cx="4876800" cy="1707035"/>
      </dsp:txXfrm>
    </dsp:sp>
    <dsp:sp modelId="{64F90629-F1CE-4186-95B0-1D88B4683DA5}">
      <dsp:nvSpPr>
        <dsp:cNvPr id="0" name=""/>
        <dsp:cNvSpPr/>
      </dsp:nvSpPr>
      <dsp:spPr>
        <a:xfrm>
          <a:off x="0" y="1811122"/>
          <a:ext cx="1219200" cy="1707035"/>
        </a:xfrm>
        <a:prstGeom prst="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accent2">
              <a:hueOff val="1597608"/>
              <a:satOff val="-19575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" tIns="168617" rIns="64516" bIns="1686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Impact"/>
            </a:rPr>
            <a:t>Ask</a:t>
          </a:r>
          <a:endParaRPr lang="en-GB" sz="2800" kern="1200" dirty="0"/>
        </a:p>
      </dsp:txBody>
      <dsp:txXfrm>
        <a:off x="0" y="1811122"/>
        <a:ext cx="1219200" cy="1707035"/>
      </dsp:txXfrm>
    </dsp:sp>
    <dsp:sp modelId="{3C0C9A6F-95BD-4CF3-B08B-2C2A242C800D}">
      <dsp:nvSpPr>
        <dsp:cNvPr id="0" name=""/>
        <dsp:cNvSpPr/>
      </dsp:nvSpPr>
      <dsp:spPr>
        <a:xfrm>
          <a:off x="1219200" y="3620579"/>
          <a:ext cx="4876800" cy="1707035"/>
        </a:xfrm>
        <a:prstGeom prst="rect">
          <a:avLst/>
        </a:prstGeom>
        <a:solidFill>
          <a:schemeClr val="accent2">
            <a:tint val="40000"/>
            <a:alpha val="90000"/>
            <a:hueOff val="2316146"/>
            <a:satOff val="-53471"/>
            <a:lumOff val="-51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16146"/>
              <a:satOff val="-53471"/>
              <a:lumOff val="-5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" tIns="433587" rIns="94623" bIns="43358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what you wish others would</a:t>
          </a:r>
        </a:p>
      </dsp:txBody>
      <dsp:txXfrm>
        <a:off x="1219200" y="3620579"/>
        <a:ext cx="4876800" cy="1707035"/>
      </dsp:txXfrm>
    </dsp:sp>
    <dsp:sp modelId="{B9F96014-2192-4A09-AB29-2E80C4E73305}">
      <dsp:nvSpPr>
        <dsp:cNvPr id="0" name=""/>
        <dsp:cNvSpPr/>
      </dsp:nvSpPr>
      <dsp:spPr>
        <a:xfrm>
          <a:off x="0" y="3620579"/>
          <a:ext cx="1219200" cy="1707035"/>
        </a:xfrm>
        <a:prstGeom prst="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" tIns="168617" rIns="64516" bIns="1686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</a:t>
          </a:r>
        </a:p>
      </dsp:txBody>
      <dsp:txXfrm>
        <a:off x="0" y="3620579"/>
        <a:ext cx="1219200" cy="170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5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4" r:id="rId6"/>
    <p:sldLayoutId id="2147483729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AEAF7-A692-47F6-958A-F92616C5C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5" r="1" b="8713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97EB57D-64BE-402B-87FC-93B8EC829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523999"/>
            <a:ext cx="5334000" cy="3535018"/>
          </a:xfrm>
        </p:spPr>
        <p:txBody>
          <a:bodyPr anchor="ctr">
            <a:normAutofit/>
          </a:bodyPr>
          <a:lstStyle/>
          <a:p>
            <a:pPr algn="r"/>
            <a:r>
              <a:rPr lang="en-GB" sz="6200">
                <a:solidFill>
                  <a:srgbClr val="FFFFFF"/>
                </a:solidFill>
                <a:ea typeface="+mj-lt"/>
                <a:cs typeface="+mj-lt"/>
              </a:rPr>
              <a:t>Doing it  to Ourselves</a:t>
            </a:r>
            <a:endParaRPr lang="en-GB" sz="6200">
              <a:solidFill>
                <a:srgbClr val="FFFFFF"/>
              </a:solidFill>
              <a:cs typeface="Calibri Light"/>
            </a:endParaRPr>
          </a:p>
          <a:p>
            <a:pPr algn="r"/>
            <a:br>
              <a:rPr lang="en-US" sz="6200">
                <a:solidFill>
                  <a:srgbClr val="FFFFFF"/>
                </a:solidFill>
              </a:rPr>
            </a:br>
            <a:endParaRPr lang="en-US" sz="6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333998"/>
            <a:ext cx="5334000" cy="649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1500">
                <a:solidFill>
                  <a:srgbClr val="FFFFFF"/>
                </a:solidFill>
                <a:ea typeface="+mn-lt"/>
                <a:cs typeface="+mn-lt"/>
              </a:rPr>
              <a:t>Pandemic-Proofing Humanities Scholarship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 algn="r"/>
            <a:r>
              <a:rPr lang="en-GB" sz="1500">
                <a:solidFill>
                  <a:srgbClr val="FFFFFF"/>
                </a:solidFill>
                <a:ea typeface="+mn-lt"/>
                <a:cs typeface="+mn-lt"/>
              </a:rPr>
              <a:t>Prof. Martin Paul Eve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38712-8024-4200-938A-457ED6A2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841488" cy="1263649"/>
          </a:xfrm>
        </p:spPr>
        <p:txBody>
          <a:bodyPr>
            <a:normAutofit/>
          </a:bodyPr>
          <a:lstStyle/>
          <a:p>
            <a:r>
              <a:rPr lang="en-GB" sz="4100" dirty="0"/>
              <a:t>Academic Publishing</a:t>
            </a:r>
            <a:endParaRPr lang="en-US" dirty="0"/>
          </a:p>
        </p:txBody>
      </p:sp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FE639A5B-7E27-4085-AFE5-B66B9806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762000"/>
            <a:ext cx="5333999" cy="5333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9E0F-B663-4D5E-93DC-00C191C9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Why do we publish?</a:t>
            </a:r>
          </a:p>
          <a:p>
            <a:r>
              <a:rPr lang="en-GB" dirty="0"/>
              <a:t>How do we publish?</a:t>
            </a:r>
          </a:p>
          <a:p>
            <a:r>
              <a:rPr lang="en-GB" dirty="0"/>
              <a:t>What do we </a:t>
            </a:r>
            <a:r>
              <a:rPr lang="en-GB" i="1" dirty="0"/>
              <a:t>want</a:t>
            </a:r>
            <a:r>
              <a:rPr lang="en-GB" dirty="0"/>
              <a:t> from publishing?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7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34AC3-3ED8-40E5-A307-DA551118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GB" dirty="0"/>
              <a:t>Academic </a:t>
            </a:r>
            <a:r>
              <a:rPr lang="en-GB" i="1"/>
              <a:t>publishers</a:t>
            </a:r>
            <a:br>
              <a:rPr lang="en-GB" i="1" dirty="0"/>
            </a:br>
            <a:r>
              <a:rPr lang="en-GB"/>
              <a:t>&amp; freedom from the market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F63FA8-2370-42B5-BB5D-362567EA0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77964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37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7DEBD-13F4-4746-AFF5-3635F8B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6095998" cy="1263649"/>
          </a:xfrm>
        </p:spPr>
        <p:txBody>
          <a:bodyPr>
            <a:normAutofit/>
          </a:bodyPr>
          <a:lstStyle/>
          <a:p>
            <a:r>
              <a:rPr lang="en-GB" dirty="0"/>
              <a:t>Open Access (OA)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B9B52C8-0473-41D3-8FAE-E712E2AC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0" r="-2" b="-2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58F5-6431-4692-A1EE-AAC89B7A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Peer-reviewed scholarship</a:t>
            </a:r>
            <a:endParaRPr lang="en-US" dirty="0"/>
          </a:p>
          <a:p>
            <a:r>
              <a:rPr lang="en-GB" dirty="0"/>
              <a:t>Free to read</a:t>
            </a:r>
          </a:p>
          <a:p>
            <a:r>
              <a:rPr lang="en-GB" dirty="0"/>
              <a:t>Free to re-use</a:t>
            </a:r>
          </a:p>
          <a:p>
            <a:r>
              <a:rPr lang="en-GB" dirty="0"/>
              <a:t>Green vs. gold</a:t>
            </a:r>
          </a:p>
          <a:p>
            <a:r>
              <a:rPr lang="en-GB" dirty="0"/>
              <a:t>Articles vs. monographs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2A0DF-8167-4087-8D70-C621539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GB" dirty="0"/>
              <a:t>Monographs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780E45F-FD5C-4C1F-8C56-CE58A93A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4" r="12215" b="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CF2C-647A-4C46-B195-BB286F26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600">
                <a:ea typeface="+mn-lt"/>
                <a:cs typeface="+mn-lt"/>
              </a:rPr>
              <a:t>Mellon Ithaka study (2016): $15,140 - $129,909 [cost]</a:t>
            </a:r>
          </a:p>
          <a:p>
            <a:r>
              <a:rPr lang="en-GB" sz="2600"/>
              <a:t>100 people in a room</a:t>
            </a:r>
          </a:p>
          <a:p>
            <a:r>
              <a:rPr lang="en-GB" sz="2600">
                <a:ea typeface="+mn-lt"/>
                <a:cs typeface="+mn-lt"/>
              </a:rPr>
              <a:t>5,023 monographs in UK in 2013 by largest 4 publishers: £55m for OA</a:t>
            </a:r>
            <a:endParaRPr lang="en-GB" sz="2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6C2E8-7F94-4DD1-85C1-50E6483B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4107366" cy="1524000"/>
          </a:xfrm>
        </p:spPr>
        <p:txBody>
          <a:bodyPr>
            <a:normAutofit fontScale="90000"/>
          </a:bodyPr>
          <a:lstStyle/>
          <a:p>
            <a:r>
              <a:rPr lang="en-GB" dirty="0"/>
              <a:t>Mandates</a:t>
            </a:r>
            <a:br>
              <a:rPr lang="en-GB" dirty="0"/>
            </a:br>
            <a:r>
              <a:rPr lang="en-GB" dirty="0"/>
              <a:t>( &amp; neoliberalism )</a:t>
            </a:r>
            <a:endParaRPr lang="en-US" dirty="0"/>
          </a:p>
        </p:txBody>
      </p:sp>
      <p:pic>
        <p:nvPicPr>
          <p:cNvPr id="4" name="Picture 4" descr="A picture containing person, person, indoor, front&#10;&#10;Description automatically generated">
            <a:extLst>
              <a:ext uri="{FF2B5EF4-FFF2-40B4-BE49-F238E27FC236}">
                <a16:creationId xmlns:a16="http://schemas.microsoft.com/office/drawing/2014/main" id="{664BEABA-3A6E-4B83-9A6E-F0D8BE9E3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1" r="1" b="22943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F7D8-5C45-462E-BB04-B40F2BEC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REF</a:t>
            </a:r>
          </a:p>
          <a:p>
            <a:r>
              <a:rPr lang="en-GB" dirty="0"/>
              <a:t>Funding Councils</a:t>
            </a:r>
          </a:p>
          <a:p>
            <a:r>
              <a:rPr lang="en-GB" dirty="0"/>
              <a:t>Plan S</a:t>
            </a:r>
          </a:p>
        </p:txBody>
      </p:sp>
    </p:spTree>
    <p:extLst>
      <p:ext uri="{BB962C8B-B14F-4D97-AF65-F5344CB8AC3E}">
        <p14:creationId xmlns:p14="http://schemas.microsoft.com/office/powerpoint/2010/main" val="25649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1870A-E672-4CE3-A452-DE9D59B0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GB" dirty="0"/>
              <a:t>If you are frustrated by access...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0E53A3-2ED7-4D03-9DA2-D52BCB41B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912777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72945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TornVTI</vt:lpstr>
      <vt:lpstr>Doing it  to Ourselves  </vt:lpstr>
      <vt:lpstr>Academic Publishing</vt:lpstr>
      <vt:lpstr>Academic publishers &amp; freedom from the market</vt:lpstr>
      <vt:lpstr>Open Access (OA)</vt:lpstr>
      <vt:lpstr>Monographs</vt:lpstr>
      <vt:lpstr>Mandates ( &amp; neoliberalism )</vt:lpstr>
      <vt:lpstr>If you are frustrated by access...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127</cp:revision>
  <dcterms:created xsi:type="dcterms:W3CDTF">2020-11-27T12:08:43Z</dcterms:created>
  <dcterms:modified xsi:type="dcterms:W3CDTF">2020-12-04T12:44:33Z</dcterms:modified>
</cp:coreProperties>
</file>