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6" r:id="rId4"/>
    <p:sldId id="262" r:id="rId5"/>
    <p:sldId id="263" r:id="rId6"/>
    <p:sldId id="270" r:id="rId7"/>
    <p:sldId id="272" r:id="rId8"/>
    <p:sldId id="264" r:id="rId9"/>
    <p:sldId id="265" r:id="rId10"/>
    <p:sldId id="266" r:id="rId11"/>
    <p:sldId id="267" r:id="rId12"/>
    <p:sldId id="271" r:id="rId13"/>
    <p:sldId id="275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597E34-013E-8C95-438A-F688B761FB90}" v="13" dt="2021-03-11T11:44:06.6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2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36D61-050E-437A-BB90-7AE9D60A7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5D777-3FCA-4876-9449-B9BEB3EF5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93206-76D2-4AF8-A7B3-E266F7950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276D-2E48-4C02-A0B1-93B71DD2CF9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1ACCD-8E0D-4069-9F88-E6C98DE9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6364E-60D6-4115-87B9-C91A7D079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0281-6F1A-414E-894B-D94DBD12D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653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63D4D-120B-4406-A8E2-FE1091A2B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ED689-49C8-4990-882A-ECB8A2ACF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EA4E5-E096-4491-B21D-ABBDC0CE4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276D-2E48-4C02-A0B1-93B71DD2CF9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D47F1-DEE6-4927-90D4-E5B92BD41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CDD9F-83F7-4EE5-B097-93B20F9B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0281-6F1A-414E-894B-D94DBD12D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68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0B3B50-CA92-47C7-98BB-783A2D4BB1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CF52FF-C7C5-4EB0-90C5-5F7FA213B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9C30D-AC3D-4EC8-8420-BAC94CB50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276D-2E48-4C02-A0B1-93B71DD2CF9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FAC4D-242F-4419-A9F3-8F1A9F90C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681AE-BA8D-4393-B526-3737709CA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0281-6F1A-414E-894B-D94DBD12D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19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9FF4-4713-49E5-BBD0-47CEF8A4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705BE-0BAD-43C6-873A-AB363C8C7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7AE21-3A6E-4BD2-9B3F-E143DB747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276D-2E48-4C02-A0B1-93B71DD2CF9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555C6-4308-4AFF-B431-1C843CFCB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6ACA7-E7F6-4C52-B1B4-4C412670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0281-6F1A-414E-894B-D94DBD12D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264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B5A24-5728-4579-9789-A5B9C04BC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E4A74-7687-4801-95F5-090ABA59B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2AD1A-D8A2-4736-8913-A72FAE6D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276D-2E48-4C02-A0B1-93B71DD2CF9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6EA24-C884-4774-BB3A-CDD63E731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6C4BA-BFBF-4948-8CBC-1C5A1C27E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0281-6F1A-414E-894B-D94DBD12D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320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F18D-8EFE-4503-8621-3D77B8530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68E37-13B1-49B4-BBF5-E074BD7E8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B79A2-DCC1-4454-8DBE-BD47C8682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79EC7F-82F5-4206-90F7-8291D533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276D-2E48-4C02-A0B1-93B71DD2CF9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77A69-08E3-42BD-A4A1-973293342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4D2AFC-D28F-4BAD-BC91-7E7AFC5F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0281-6F1A-414E-894B-D94DBD12D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344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7E686-A4E3-412F-B7C0-47C037642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9132B-DF55-4AEE-BBC7-F8ADC7E79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0AF43-048D-47E2-8148-DC73C9C25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153D0-E4F4-48C4-B5AA-02DE3CBCD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1DD584-77A6-4E4D-BAC9-6530DAFE8C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C25741-AD19-4562-AA05-CDE82395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276D-2E48-4C02-A0B1-93B71DD2CF9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A4580F-38DA-4A54-B4F2-92A93E73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6B5036-BCD1-4BDE-B987-322BE7C5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0281-6F1A-414E-894B-D94DBD12D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45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BB0C8-98A2-4855-A014-FABB3987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AD42DC-C581-47F7-805A-2DAFD02DC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276D-2E48-4C02-A0B1-93B71DD2CF9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08B22-E460-4644-93DC-09E86937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11B64-272F-4FB3-B154-8A719A96B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0281-6F1A-414E-894B-D94DBD12D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73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391C06-B47C-4E14-9265-0C45811A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276D-2E48-4C02-A0B1-93B71DD2CF9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9519D-A024-4E47-A9A9-E160EDD00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00E3E-CDF9-4066-A72C-8D450BBD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0281-6F1A-414E-894B-D94DBD12D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13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F925B-8C3F-40C7-917F-0881E46C9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53549-6536-4C4D-82E9-DAD294CD7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6D204-CA21-4B15-9826-3D48D7712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33C8E-E8D2-49C1-83E0-1598A1068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276D-2E48-4C02-A0B1-93B71DD2CF9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D3C94-DB62-4BA9-A986-9FB9E4EF9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B12B1-7E45-4BBA-8E16-CA5EC752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0281-6F1A-414E-894B-D94DBD12D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503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669F2-3961-4111-812F-26ECC31D7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73660-8363-43A4-B5E3-E9BB319DAA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9FC4F8-459B-4AB8-B705-684D53468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4587D7-0B40-4DF1-AA12-9DD490B1F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276D-2E48-4C02-A0B1-93B71DD2CF9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1F4E2-DFEF-48BA-A61A-A59550980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D492C-E322-4AEE-B0D0-F89852022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0281-6F1A-414E-894B-D94DBD12D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71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E5464-2493-4FDD-8B08-BC50F8E47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EA02A-299A-4A97-9F36-5B8F72F7E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D2AC3-058C-4A8E-8E63-46728901A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2276D-2E48-4C02-A0B1-93B71DD2CF97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CAF00-8C9B-479C-8D36-2821569F1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53D76-2AFE-4B0A-A031-8707F352C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00281-6F1A-414E-894B-D94DBD12DE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62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6BD4D-FB5B-4B48-AB86-0D276F0D49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3BDD39-606E-477F-A6DA-0419ED2F8C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D251EF22-0C56-471E-83DA-E1FB8EBD0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59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C6F1A3F-97B3-4914-A1CC-A85C54B64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78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646E1495-B53F-4A77-80AF-9D18D7740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55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A1C47E2-EB99-4B0E-B50D-8889E5986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88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5F5C222-E8BA-46D4-98B7-5A55392BB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0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36F658A-2BEB-464D-ADA0-FBFD19019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23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054F583-7EDF-493E-AEFA-D66671CEC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8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D40483EC-3AF6-406E-B840-79925CA3E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15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6A81B9F-CEF0-4588-8D00-6D1C666DD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02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29DB28DB-C974-4189-B11C-A304CECAF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78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2F566FA7-A713-4C5D-8F4A-352D5E385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25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1041559B-EB99-4C5D-BF7F-9689ACECF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14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8B50D62-9974-4FFA-8361-144CB52B1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42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59C4DF53-94AF-4CDE-9C2C-FB8EE3538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8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Grady (Staff)</dc:creator>
  <cp:lastModifiedBy>Tom Grady (Staff)</cp:lastModifiedBy>
  <cp:revision>14</cp:revision>
  <dcterms:created xsi:type="dcterms:W3CDTF">2021-03-10T17:01:40Z</dcterms:created>
  <dcterms:modified xsi:type="dcterms:W3CDTF">2021-03-11T12:36:38Z</dcterms:modified>
</cp:coreProperties>
</file>