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EDA68-9CB2-4532-93A9-D13E410601FD}" v="682" dt="2021-03-23T14:56:20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standing in front of water&#10;&#10;Description automatically generated">
            <a:extLst>
              <a:ext uri="{FF2B5EF4-FFF2-40B4-BE49-F238E27FC236}">
                <a16:creationId xmlns:a16="http://schemas.microsoft.com/office/drawing/2014/main" id="{5B77741C-564C-4C22-8F3C-2B099F7AC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8" b="34127"/>
          <a:stretch/>
        </p:blipFill>
        <p:spPr>
          <a:xfrm>
            <a:off x="6803830" y="10"/>
            <a:ext cx="5388171" cy="2606030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F6FCCF-C6D0-45C0-B530-D4DE6629E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94"/>
          <a:stretch/>
        </p:blipFill>
        <p:spPr>
          <a:xfrm>
            <a:off x="4840684" y="2606040"/>
            <a:ext cx="7351314" cy="425196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F914C0-F03B-49FE-8EA0-2C9034C88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373DDF-5FED-4545-85BE-4BAC72C47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1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>
                <a:cs typeface="Calibri Light"/>
              </a:rPr>
              <a:t>Publication</a:t>
            </a:r>
            <a:br>
              <a:rPr lang="en-GB" sz="5400" dirty="0">
                <a:cs typeface="Calibri Light"/>
              </a:rPr>
            </a:br>
            <a:r>
              <a:rPr lang="en-GB" sz="5400" dirty="0">
                <a:cs typeface="Calibri Light"/>
              </a:rPr>
              <a:t>&amp; the Pandemic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900" dirty="0">
                <a:cs typeface="Calibri"/>
              </a:rPr>
              <a:t>Prof Martin Paul Eve</a:t>
            </a:r>
            <a:endParaRPr lang="en-GB" sz="1900" dirty="0"/>
          </a:p>
          <a:p>
            <a:pPr algn="l"/>
            <a:r>
              <a:rPr lang="en-GB" sz="1900" dirty="0">
                <a:cs typeface="Calibri"/>
              </a:rPr>
              <a:t>martin.eve@bbk.ac.uk</a:t>
            </a:r>
          </a:p>
        </p:txBody>
      </p:sp>
    </p:spTree>
    <p:extLst>
      <p:ext uri="{BB962C8B-B14F-4D97-AF65-F5344CB8AC3E}">
        <p14:creationId xmlns:p14="http://schemas.microsoft.com/office/powerpoint/2010/main" val="91606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622374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cs typeface="Calibri Light"/>
              </a:rPr>
              <a:t>Covid: a humanities </a:t>
            </a:r>
            <a:br>
              <a:rPr lang="en-GB" sz="5000" dirty="0">
                <a:cs typeface="Calibri Light"/>
              </a:rPr>
            </a:br>
            <a:r>
              <a:rPr lang="en-GB" sz="5000" dirty="0">
                <a:cs typeface="Calibri Light"/>
              </a:rPr>
              <a:t>infrastructure failure</a:t>
            </a:r>
            <a:endParaRPr lang="en-GB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3970308"/>
            <a:ext cx="4087305" cy="11478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 algn="l">
              <a:buChar char="•"/>
            </a:pPr>
            <a:r>
              <a:rPr lang="en-GB" sz="1100" dirty="0">
                <a:cs typeface="Calibri"/>
              </a:rPr>
              <a:t>Temporary "open access" was given as a solution</a:t>
            </a:r>
            <a:endParaRPr lang="en-US" sz="1100" dirty="0"/>
          </a:p>
          <a:p>
            <a:pPr marL="342900" indent="-342900" algn="l">
              <a:buChar char="•"/>
            </a:pPr>
            <a:r>
              <a:rPr lang="en-GB" sz="1100" dirty="0">
                <a:cs typeface="Calibri"/>
              </a:rPr>
              <a:t>Print books remain out of reach and affordability to most academics</a:t>
            </a:r>
          </a:p>
          <a:p>
            <a:pPr marL="342900" indent="-342900" algn="l">
              <a:buChar char="•"/>
            </a:pPr>
            <a:r>
              <a:rPr lang="en-GB" sz="1100" dirty="0">
                <a:cs typeface="Calibri"/>
              </a:rPr>
              <a:t>Paid-for e-books are more expensive and less usable than print</a:t>
            </a:r>
          </a:p>
          <a:p>
            <a:pPr marL="342900" indent="-342900" algn="l">
              <a:buChar char="•"/>
            </a:pPr>
            <a:r>
              <a:rPr lang="en-GB" sz="1100" dirty="0">
                <a:cs typeface="Calibri"/>
              </a:rPr>
              <a:t>Science did not have such a huge problem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person, dark&#10;&#10;Description automatically generated">
            <a:extLst>
              <a:ext uri="{FF2B5EF4-FFF2-40B4-BE49-F238E27FC236}">
                <a16:creationId xmlns:a16="http://schemas.microsoft.com/office/drawing/2014/main" id="{BFCAC817-4DFB-471C-9BF9-293EF17BF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0" r="-1" b="384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B3BCA16-9A4D-4A3B-99BC-84576BF09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32" r="-1" b="1037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C383C-290E-4AD2-B0B8-5A8D9107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Exceptional for some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431B-E241-4554-ADF3-FA569B18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>
                <a:cs typeface="Calibri"/>
              </a:rPr>
              <a:t>Conditions of isolation are normal for many disabled academics</a:t>
            </a:r>
          </a:p>
          <a:p>
            <a:r>
              <a:rPr lang="en-GB" sz="2000">
                <a:cs typeface="Calibri"/>
              </a:rPr>
              <a:t>Libraries are not safe spaces for those vulnerable to infection</a:t>
            </a:r>
          </a:p>
          <a:p>
            <a:r>
              <a:rPr lang="en-GB" sz="2000">
                <a:cs typeface="Calibri"/>
              </a:rPr>
              <a:t>The inconvenience of Covid is an everyday reality for many, all the time</a:t>
            </a:r>
          </a:p>
        </p:txBody>
      </p:sp>
    </p:spTree>
    <p:extLst>
      <p:ext uri="{BB962C8B-B14F-4D97-AF65-F5344CB8AC3E}">
        <p14:creationId xmlns:p14="http://schemas.microsoft.com/office/powerpoint/2010/main" val="19815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64B72-DAE9-4727-933A-ABA5FDDB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 am Doing to Fix This (1)</a:t>
            </a: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32C18FEB-467F-48CE-925C-9D27FB5F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783516"/>
            <a:ext cx="6780700" cy="32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6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098A4-0C7C-4A27-B98A-3095C046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 am Doing to Fix This (2)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3761F542-E32A-4BFC-8782-881559DF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868274"/>
            <a:ext cx="6780700" cy="31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Publication &amp; the Pandemic</vt:lpstr>
      <vt:lpstr>Covid: a humanities  infrastructure failure</vt:lpstr>
      <vt:lpstr>Exceptional for some</vt:lpstr>
      <vt:lpstr>What I am Doing to Fix This (1)</vt:lpstr>
      <vt:lpstr>What I am Doing to Fix This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</cp:revision>
  <dcterms:created xsi:type="dcterms:W3CDTF">2021-03-23T14:38:02Z</dcterms:created>
  <dcterms:modified xsi:type="dcterms:W3CDTF">2021-03-23T14:57:35Z</dcterms:modified>
</cp:coreProperties>
</file>