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27F089-C20A-4B3D-A055-7C5488D39912}" v="599" dt="2021-04-15T12:15:07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7F10E7-D732-4F93-97FC-4CF4A645A93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4C82800-5708-4046-A32D-4BBFDF829304}">
      <dgm:prSet/>
      <dgm:spPr/>
      <dgm:t>
        <a:bodyPr/>
        <a:lstStyle/>
        <a:p>
          <a:r>
            <a:rPr lang="en-GB" dirty="0">
              <a:latin typeface="Calibri Light" panose="020F0302020204030204"/>
            </a:rPr>
            <a:t>Readership</a:t>
          </a:r>
          <a:r>
            <a:rPr lang="en-GB" dirty="0"/>
            <a:t> of work</a:t>
          </a:r>
          <a:endParaRPr lang="en-US" dirty="0"/>
        </a:p>
      </dgm:t>
    </dgm:pt>
    <dgm:pt modelId="{349F8785-A375-4EA9-BD82-607FAFE69F7A}" type="parTrans" cxnId="{03169A60-9529-428E-8D99-8A3F2F8E45DA}">
      <dgm:prSet/>
      <dgm:spPr/>
      <dgm:t>
        <a:bodyPr/>
        <a:lstStyle/>
        <a:p>
          <a:endParaRPr lang="en-US"/>
        </a:p>
      </dgm:t>
    </dgm:pt>
    <dgm:pt modelId="{B34D5872-3A9A-49FC-A115-FF479B8652FA}" type="sibTrans" cxnId="{03169A60-9529-428E-8D99-8A3F2F8E45DA}">
      <dgm:prSet/>
      <dgm:spPr/>
      <dgm:t>
        <a:bodyPr/>
        <a:lstStyle/>
        <a:p>
          <a:endParaRPr lang="en-US"/>
        </a:p>
      </dgm:t>
    </dgm:pt>
    <dgm:pt modelId="{3498D012-8D80-4AB0-884F-D98F708A5C81}">
      <dgm:prSet/>
      <dgm:spPr/>
      <dgm:t>
        <a:bodyPr/>
        <a:lstStyle/>
        <a:p>
          <a:r>
            <a:rPr lang="en-GB" dirty="0"/>
            <a:t>Preservation of record</a:t>
          </a:r>
          <a:endParaRPr lang="en-US" dirty="0"/>
        </a:p>
      </dgm:t>
    </dgm:pt>
    <dgm:pt modelId="{4F75651A-AC57-47B5-8D52-76FD1A966CF1}" type="parTrans" cxnId="{B76BC4CD-6753-49BE-A5B2-97B317E1ED5F}">
      <dgm:prSet/>
      <dgm:spPr/>
      <dgm:t>
        <a:bodyPr/>
        <a:lstStyle/>
        <a:p>
          <a:endParaRPr lang="en-US"/>
        </a:p>
      </dgm:t>
    </dgm:pt>
    <dgm:pt modelId="{A76329D3-B7CA-4678-B3BF-5290F6ED58CC}" type="sibTrans" cxnId="{B76BC4CD-6753-49BE-A5B2-97B317E1ED5F}">
      <dgm:prSet/>
      <dgm:spPr/>
      <dgm:t>
        <a:bodyPr/>
        <a:lstStyle/>
        <a:p>
          <a:endParaRPr lang="en-US"/>
        </a:p>
      </dgm:t>
    </dgm:pt>
    <dgm:pt modelId="{2F229157-8AB3-4CBC-BBC4-FC5E45BB913C}">
      <dgm:prSet/>
      <dgm:spPr/>
      <dgm:t>
        <a:bodyPr/>
        <a:lstStyle/>
        <a:p>
          <a:pPr rtl="0"/>
          <a:r>
            <a:rPr lang="en-GB" dirty="0"/>
            <a:t>Footnotes and scholarly </a:t>
          </a:r>
          <a:r>
            <a:rPr lang="en-GB" dirty="0">
              <a:latin typeface="Calibri Light" panose="020F0302020204030204"/>
            </a:rPr>
            <a:t>genealogy</a:t>
          </a:r>
          <a:endParaRPr lang="en-US" dirty="0">
            <a:latin typeface="Calibri Light" panose="020F0302020204030204"/>
          </a:endParaRPr>
        </a:p>
      </dgm:t>
    </dgm:pt>
    <dgm:pt modelId="{00BC832C-EFF2-412B-8DC4-7D62DA2AA6FE}" type="parTrans" cxnId="{19E4C506-9680-4F5C-8620-2B1CB4D84CC8}">
      <dgm:prSet/>
      <dgm:spPr/>
      <dgm:t>
        <a:bodyPr/>
        <a:lstStyle/>
        <a:p>
          <a:endParaRPr lang="en-US"/>
        </a:p>
      </dgm:t>
    </dgm:pt>
    <dgm:pt modelId="{AFBA4BB3-8763-499C-9C31-5CA67EC1B79F}" type="sibTrans" cxnId="{19E4C506-9680-4F5C-8620-2B1CB4D84CC8}">
      <dgm:prSet/>
      <dgm:spPr/>
      <dgm:t>
        <a:bodyPr/>
        <a:lstStyle/>
        <a:p>
          <a:endParaRPr lang="en-US"/>
        </a:p>
      </dgm:t>
    </dgm:pt>
    <dgm:pt modelId="{9BB003FC-B2F2-4B3A-A4C6-C966474AD3A1}">
      <dgm:prSet phldr="0"/>
      <dgm:spPr/>
      <dgm:t>
        <a:bodyPr/>
        <a:lstStyle/>
        <a:p>
          <a:r>
            <a:rPr lang="en-GB" dirty="0">
              <a:latin typeface="Calibri Light" panose="020F0302020204030204"/>
            </a:rPr>
            <a:t>Labour</a:t>
          </a:r>
          <a:r>
            <a:rPr lang="en-GB" dirty="0"/>
            <a:t> of reading: reading-avoidance techniques</a:t>
          </a:r>
        </a:p>
      </dgm:t>
    </dgm:pt>
    <dgm:pt modelId="{15CE789A-09E4-47AF-AB6F-9BD60F92E256}" type="parTrans" cxnId="{365622D6-0CC0-4A3F-A169-B990D3884595}">
      <dgm:prSet/>
      <dgm:spPr/>
    </dgm:pt>
    <dgm:pt modelId="{CC582503-6FE8-4E61-8579-DB2BE30B2B76}" type="sibTrans" cxnId="{365622D6-0CC0-4A3F-A169-B990D3884595}">
      <dgm:prSet/>
      <dgm:spPr/>
    </dgm:pt>
    <dgm:pt modelId="{FC682A2E-D5E5-42C0-95CC-99D8A6FE5511}" type="pres">
      <dgm:prSet presAssocID="{D17F10E7-D732-4F93-97FC-4CF4A645A939}" presName="linear" presStyleCnt="0">
        <dgm:presLayoutVars>
          <dgm:animLvl val="lvl"/>
          <dgm:resizeHandles val="exact"/>
        </dgm:presLayoutVars>
      </dgm:prSet>
      <dgm:spPr/>
    </dgm:pt>
    <dgm:pt modelId="{E0A29D57-3ABA-44D9-8A4E-67A83F81A3E2}" type="pres">
      <dgm:prSet presAssocID="{D4C82800-5708-4046-A32D-4BBFDF82930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0E4D430-7378-442A-A57C-4416B937DD0D}" type="pres">
      <dgm:prSet presAssocID="{B34D5872-3A9A-49FC-A115-FF479B8652FA}" presName="spacer" presStyleCnt="0"/>
      <dgm:spPr/>
    </dgm:pt>
    <dgm:pt modelId="{FCF6D0B1-37DD-4D8C-8BCE-ACF507EF7DBA}" type="pres">
      <dgm:prSet presAssocID="{3498D012-8D80-4AB0-884F-D98F708A5C8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343D13D-70C7-43AB-AE76-8E9D44B689CA}" type="pres">
      <dgm:prSet presAssocID="{A76329D3-B7CA-4678-B3BF-5290F6ED58CC}" presName="spacer" presStyleCnt="0"/>
      <dgm:spPr/>
    </dgm:pt>
    <dgm:pt modelId="{4EB79F3B-7ACE-4B91-9B56-065C9EB127E2}" type="pres">
      <dgm:prSet presAssocID="{2F229157-8AB3-4CBC-BBC4-FC5E45BB913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88654DE-FECC-4CBB-8C96-2C2CB7CC2868}" type="pres">
      <dgm:prSet presAssocID="{AFBA4BB3-8763-499C-9C31-5CA67EC1B79F}" presName="spacer" presStyleCnt="0"/>
      <dgm:spPr/>
    </dgm:pt>
    <dgm:pt modelId="{9904B533-BD0F-481E-AC31-98F453E71B01}" type="pres">
      <dgm:prSet presAssocID="{9BB003FC-B2F2-4B3A-A4C6-C966474AD3A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9E4C506-9680-4F5C-8620-2B1CB4D84CC8}" srcId="{D17F10E7-D732-4F93-97FC-4CF4A645A939}" destId="{2F229157-8AB3-4CBC-BBC4-FC5E45BB913C}" srcOrd="2" destOrd="0" parTransId="{00BC832C-EFF2-412B-8DC4-7D62DA2AA6FE}" sibTransId="{AFBA4BB3-8763-499C-9C31-5CA67EC1B79F}"/>
    <dgm:cxn modelId="{9F6AB213-E087-48C4-B0DF-FC8CA4F1746B}" type="presOf" srcId="{2F229157-8AB3-4CBC-BBC4-FC5E45BB913C}" destId="{4EB79F3B-7ACE-4B91-9B56-065C9EB127E2}" srcOrd="0" destOrd="0" presId="urn:microsoft.com/office/officeart/2005/8/layout/vList2"/>
    <dgm:cxn modelId="{B17D961C-DD22-4253-8B72-9047926CC664}" type="presOf" srcId="{D17F10E7-D732-4F93-97FC-4CF4A645A939}" destId="{FC682A2E-D5E5-42C0-95CC-99D8A6FE5511}" srcOrd="0" destOrd="0" presId="urn:microsoft.com/office/officeart/2005/8/layout/vList2"/>
    <dgm:cxn modelId="{03169A60-9529-428E-8D99-8A3F2F8E45DA}" srcId="{D17F10E7-D732-4F93-97FC-4CF4A645A939}" destId="{D4C82800-5708-4046-A32D-4BBFDF829304}" srcOrd="0" destOrd="0" parTransId="{349F8785-A375-4EA9-BD82-607FAFE69F7A}" sibTransId="{B34D5872-3A9A-49FC-A115-FF479B8652FA}"/>
    <dgm:cxn modelId="{F842236C-873F-44B8-A965-0374C6B64EEA}" type="presOf" srcId="{D4C82800-5708-4046-A32D-4BBFDF829304}" destId="{E0A29D57-3ABA-44D9-8A4E-67A83F81A3E2}" srcOrd="0" destOrd="0" presId="urn:microsoft.com/office/officeart/2005/8/layout/vList2"/>
    <dgm:cxn modelId="{B76BC4CD-6753-49BE-A5B2-97B317E1ED5F}" srcId="{D17F10E7-D732-4F93-97FC-4CF4A645A939}" destId="{3498D012-8D80-4AB0-884F-D98F708A5C81}" srcOrd="1" destOrd="0" parTransId="{4F75651A-AC57-47B5-8D52-76FD1A966CF1}" sibTransId="{A76329D3-B7CA-4678-B3BF-5290F6ED58CC}"/>
    <dgm:cxn modelId="{8EC218D2-EBDD-47BE-ACD7-ED3FD6822CD6}" type="presOf" srcId="{3498D012-8D80-4AB0-884F-D98F708A5C81}" destId="{FCF6D0B1-37DD-4D8C-8BCE-ACF507EF7DBA}" srcOrd="0" destOrd="0" presId="urn:microsoft.com/office/officeart/2005/8/layout/vList2"/>
    <dgm:cxn modelId="{365622D6-0CC0-4A3F-A169-B990D3884595}" srcId="{D17F10E7-D732-4F93-97FC-4CF4A645A939}" destId="{9BB003FC-B2F2-4B3A-A4C6-C966474AD3A1}" srcOrd="3" destOrd="0" parTransId="{15CE789A-09E4-47AF-AB6F-9BD60F92E256}" sibTransId="{CC582503-6FE8-4E61-8579-DB2BE30B2B76}"/>
    <dgm:cxn modelId="{DFF789E7-DE77-4952-9940-C19A654CDEA0}" type="presOf" srcId="{9BB003FC-B2F2-4B3A-A4C6-C966474AD3A1}" destId="{9904B533-BD0F-481E-AC31-98F453E71B01}" srcOrd="0" destOrd="0" presId="urn:microsoft.com/office/officeart/2005/8/layout/vList2"/>
    <dgm:cxn modelId="{68C9DF55-76B0-460B-8932-FB330EE39C92}" type="presParOf" srcId="{FC682A2E-D5E5-42C0-95CC-99D8A6FE5511}" destId="{E0A29D57-3ABA-44D9-8A4E-67A83F81A3E2}" srcOrd="0" destOrd="0" presId="urn:microsoft.com/office/officeart/2005/8/layout/vList2"/>
    <dgm:cxn modelId="{D7C31133-C4C7-4639-96FF-6C6EA1DBCEA8}" type="presParOf" srcId="{FC682A2E-D5E5-42C0-95CC-99D8A6FE5511}" destId="{40E4D430-7378-442A-A57C-4416B937DD0D}" srcOrd="1" destOrd="0" presId="urn:microsoft.com/office/officeart/2005/8/layout/vList2"/>
    <dgm:cxn modelId="{B01C36DD-1305-4E5F-B687-918E0D8852FA}" type="presParOf" srcId="{FC682A2E-D5E5-42C0-95CC-99D8A6FE5511}" destId="{FCF6D0B1-37DD-4D8C-8BCE-ACF507EF7DBA}" srcOrd="2" destOrd="0" presId="urn:microsoft.com/office/officeart/2005/8/layout/vList2"/>
    <dgm:cxn modelId="{7389C2DB-23E0-4C71-A4D6-944D48F22866}" type="presParOf" srcId="{FC682A2E-D5E5-42C0-95CC-99D8A6FE5511}" destId="{E343D13D-70C7-43AB-AE76-8E9D44B689CA}" srcOrd="3" destOrd="0" presId="urn:microsoft.com/office/officeart/2005/8/layout/vList2"/>
    <dgm:cxn modelId="{9AE2F8E6-DABA-4227-9DC3-434807282EBC}" type="presParOf" srcId="{FC682A2E-D5E5-42C0-95CC-99D8A6FE5511}" destId="{4EB79F3B-7ACE-4B91-9B56-065C9EB127E2}" srcOrd="4" destOrd="0" presId="urn:microsoft.com/office/officeart/2005/8/layout/vList2"/>
    <dgm:cxn modelId="{2045B4B6-6A70-4412-A07A-2391BD45744A}" type="presParOf" srcId="{FC682A2E-D5E5-42C0-95CC-99D8A6FE5511}" destId="{B88654DE-FECC-4CBB-8C96-2C2CB7CC2868}" srcOrd="5" destOrd="0" presId="urn:microsoft.com/office/officeart/2005/8/layout/vList2"/>
    <dgm:cxn modelId="{6FDAA57F-F484-4D36-9BBA-22865B6EC825}" type="presParOf" srcId="{FC682A2E-D5E5-42C0-95CC-99D8A6FE5511}" destId="{9904B533-BD0F-481E-AC31-98F453E71B0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B66172-BCE1-4744-9139-5647CCFA343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BF37F3B-39D3-44FB-9CED-D269654A1351}">
      <dgm:prSet/>
      <dgm:spPr/>
      <dgm:t>
        <a:bodyPr/>
        <a:lstStyle/>
        <a:p>
          <a:r>
            <a:rPr lang="en-GB" dirty="0"/>
            <a:t>Peer-reviewed research</a:t>
          </a:r>
          <a:endParaRPr lang="en-US" dirty="0"/>
        </a:p>
      </dgm:t>
    </dgm:pt>
    <dgm:pt modelId="{ADC10DD2-BD21-4EEF-9CBC-4BB108705AEF}" type="parTrans" cxnId="{20E595E2-4D9A-4C36-97CF-90BC959D1EDC}">
      <dgm:prSet/>
      <dgm:spPr/>
      <dgm:t>
        <a:bodyPr/>
        <a:lstStyle/>
        <a:p>
          <a:endParaRPr lang="en-US"/>
        </a:p>
      </dgm:t>
    </dgm:pt>
    <dgm:pt modelId="{FF7D77D0-3A3E-4045-9AA7-5472A6F157E9}" type="sibTrans" cxnId="{20E595E2-4D9A-4C36-97CF-90BC959D1EDC}">
      <dgm:prSet/>
      <dgm:spPr/>
      <dgm:t>
        <a:bodyPr/>
        <a:lstStyle/>
        <a:p>
          <a:endParaRPr lang="en-US"/>
        </a:p>
      </dgm:t>
    </dgm:pt>
    <dgm:pt modelId="{07538884-7BCA-4438-A5F8-88790FCBCB86}">
      <dgm:prSet/>
      <dgm:spPr/>
      <dgm:t>
        <a:bodyPr/>
        <a:lstStyle/>
        <a:p>
          <a:r>
            <a:rPr lang="en-GB" dirty="0"/>
            <a:t>Free to read online</a:t>
          </a:r>
          <a:endParaRPr lang="en-US" dirty="0"/>
        </a:p>
      </dgm:t>
    </dgm:pt>
    <dgm:pt modelId="{8C409173-0CF1-492E-9E9B-6A0A5E46B548}" type="parTrans" cxnId="{74B3C2D9-954E-46D4-BDC9-E90C81BAD0F0}">
      <dgm:prSet/>
      <dgm:spPr/>
      <dgm:t>
        <a:bodyPr/>
        <a:lstStyle/>
        <a:p>
          <a:endParaRPr lang="en-US"/>
        </a:p>
      </dgm:t>
    </dgm:pt>
    <dgm:pt modelId="{1F0B652C-6E59-42B8-B38F-FE96CA00D71A}" type="sibTrans" cxnId="{74B3C2D9-954E-46D4-BDC9-E90C81BAD0F0}">
      <dgm:prSet/>
      <dgm:spPr/>
      <dgm:t>
        <a:bodyPr/>
        <a:lstStyle/>
        <a:p>
          <a:endParaRPr lang="en-US"/>
        </a:p>
      </dgm:t>
    </dgm:pt>
    <dgm:pt modelId="{8ACFC95D-2636-437B-8C10-BF5F450021A8}">
      <dgm:prSet/>
      <dgm:spPr/>
      <dgm:t>
        <a:bodyPr/>
        <a:lstStyle/>
        <a:p>
          <a:r>
            <a:rPr lang="en-GB" dirty="0"/>
            <a:t>Permission to re-use</a:t>
          </a:r>
          <a:endParaRPr lang="en-US" dirty="0"/>
        </a:p>
      </dgm:t>
    </dgm:pt>
    <dgm:pt modelId="{07DE4B47-63AF-4EC2-98C7-F628E367A116}" type="parTrans" cxnId="{50AC5B30-C1FA-404E-BE3C-46070CC5F07A}">
      <dgm:prSet/>
      <dgm:spPr/>
      <dgm:t>
        <a:bodyPr/>
        <a:lstStyle/>
        <a:p>
          <a:endParaRPr lang="en-US"/>
        </a:p>
      </dgm:t>
    </dgm:pt>
    <dgm:pt modelId="{E408867A-6887-425C-9543-C1DA89444FB7}" type="sibTrans" cxnId="{50AC5B30-C1FA-404E-BE3C-46070CC5F07A}">
      <dgm:prSet/>
      <dgm:spPr/>
      <dgm:t>
        <a:bodyPr/>
        <a:lstStyle/>
        <a:p>
          <a:endParaRPr lang="en-US"/>
        </a:p>
      </dgm:t>
    </dgm:pt>
    <dgm:pt modelId="{06837377-DC6D-4576-8A97-7B3F952FC190}">
      <dgm:prSet/>
      <dgm:spPr/>
      <dgm:t>
        <a:bodyPr/>
        <a:lstStyle/>
        <a:p>
          <a:r>
            <a:rPr lang="en-GB" dirty="0">
              <a:solidFill>
                <a:schemeClr val="accent4">
                  <a:lumMod val="60000"/>
                  <a:lumOff val="40000"/>
                </a:schemeClr>
              </a:solidFill>
            </a:rPr>
            <a:t>Gold</a:t>
          </a:r>
          <a:r>
            <a:rPr lang="en-GB" dirty="0"/>
            <a:t>: at publisher/source</a:t>
          </a:r>
          <a:endParaRPr lang="en-US" dirty="0"/>
        </a:p>
      </dgm:t>
    </dgm:pt>
    <dgm:pt modelId="{29F95F4C-4EAB-469D-8B5D-E3D783061291}" type="parTrans" cxnId="{FC5BA242-5BCF-49DF-AA91-7D5942C52744}">
      <dgm:prSet/>
      <dgm:spPr/>
      <dgm:t>
        <a:bodyPr/>
        <a:lstStyle/>
        <a:p>
          <a:endParaRPr lang="en-US"/>
        </a:p>
      </dgm:t>
    </dgm:pt>
    <dgm:pt modelId="{7570A790-8A01-48E2-8A95-A2E19BD2E530}" type="sibTrans" cxnId="{FC5BA242-5BCF-49DF-AA91-7D5942C52744}">
      <dgm:prSet/>
      <dgm:spPr/>
      <dgm:t>
        <a:bodyPr/>
        <a:lstStyle/>
        <a:p>
          <a:endParaRPr lang="en-US"/>
        </a:p>
      </dgm:t>
    </dgm:pt>
    <dgm:pt modelId="{E65F38CE-8B76-4EBD-A868-92E1F8583F18}">
      <dgm:prSet/>
      <dgm:spPr/>
      <dgm:t>
        <a:bodyPr/>
        <a:lstStyle/>
        <a:p>
          <a:r>
            <a:rPr lang="en-GB" dirty="0">
              <a:solidFill>
                <a:schemeClr val="accent6"/>
              </a:solidFill>
            </a:rPr>
            <a:t>Green</a:t>
          </a:r>
          <a:r>
            <a:rPr lang="en-GB" dirty="0"/>
            <a:t>: institutional/subject repository</a:t>
          </a:r>
          <a:endParaRPr lang="en-US" dirty="0"/>
        </a:p>
      </dgm:t>
    </dgm:pt>
    <dgm:pt modelId="{1D9B0560-4D1A-416A-9752-A1916879F9AD}" type="parTrans" cxnId="{6AE5FB21-D48E-45B8-9880-0807843706D2}">
      <dgm:prSet/>
      <dgm:spPr/>
      <dgm:t>
        <a:bodyPr/>
        <a:lstStyle/>
        <a:p>
          <a:endParaRPr lang="en-US"/>
        </a:p>
      </dgm:t>
    </dgm:pt>
    <dgm:pt modelId="{28C7FBDE-B397-4260-882D-6223BADB59D9}" type="sibTrans" cxnId="{6AE5FB21-D48E-45B8-9880-0807843706D2}">
      <dgm:prSet/>
      <dgm:spPr/>
      <dgm:t>
        <a:bodyPr/>
        <a:lstStyle/>
        <a:p>
          <a:endParaRPr lang="en-US"/>
        </a:p>
      </dgm:t>
    </dgm:pt>
    <dgm:pt modelId="{5AB897B9-8BF2-4A5C-BDDF-7CBC024C8778}">
      <dgm:prSet/>
      <dgm:spPr/>
      <dgm:t>
        <a:bodyPr/>
        <a:lstStyle/>
        <a:p>
          <a:r>
            <a:rPr lang="en-GB" dirty="0"/>
            <a:t>Gratis: free to read</a:t>
          </a:r>
          <a:endParaRPr lang="en-US" dirty="0"/>
        </a:p>
      </dgm:t>
    </dgm:pt>
    <dgm:pt modelId="{708AAAEF-AB0B-408B-93B1-772923BEAB8D}" type="parTrans" cxnId="{93BE874F-DA99-4A45-B683-84EE272C558F}">
      <dgm:prSet/>
      <dgm:spPr/>
      <dgm:t>
        <a:bodyPr/>
        <a:lstStyle/>
        <a:p>
          <a:endParaRPr lang="en-US"/>
        </a:p>
      </dgm:t>
    </dgm:pt>
    <dgm:pt modelId="{ACACC84D-954A-4A1E-AD40-B9315F28CBE4}" type="sibTrans" cxnId="{93BE874F-DA99-4A45-B683-84EE272C558F}">
      <dgm:prSet/>
      <dgm:spPr/>
      <dgm:t>
        <a:bodyPr/>
        <a:lstStyle/>
        <a:p>
          <a:endParaRPr lang="en-US"/>
        </a:p>
      </dgm:t>
    </dgm:pt>
    <dgm:pt modelId="{A39E850B-ED80-4086-AE1D-20765F0F35B0}">
      <dgm:prSet/>
      <dgm:spPr/>
      <dgm:t>
        <a:bodyPr/>
        <a:lstStyle/>
        <a:p>
          <a:r>
            <a:rPr lang="en-GB" dirty="0"/>
            <a:t>Libre: free to re-use</a:t>
          </a:r>
          <a:endParaRPr lang="en-US" dirty="0"/>
        </a:p>
      </dgm:t>
    </dgm:pt>
    <dgm:pt modelId="{189DBA60-D9FC-442D-8280-2824DD505621}" type="parTrans" cxnId="{7B0D0E08-A257-4951-A886-A78C72F9FCE1}">
      <dgm:prSet/>
      <dgm:spPr/>
      <dgm:t>
        <a:bodyPr/>
        <a:lstStyle/>
        <a:p>
          <a:endParaRPr lang="en-US"/>
        </a:p>
      </dgm:t>
    </dgm:pt>
    <dgm:pt modelId="{E5E67DEF-4C00-4F46-B69A-688C5181BCD5}" type="sibTrans" cxnId="{7B0D0E08-A257-4951-A886-A78C72F9FCE1}">
      <dgm:prSet/>
      <dgm:spPr/>
      <dgm:t>
        <a:bodyPr/>
        <a:lstStyle/>
        <a:p>
          <a:endParaRPr lang="en-US"/>
        </a:p>
      </dgm:t>
    </dgm:pt>
    <dgm:pt modelId="{A1AA548C-EA53-4317-9750-FF2804A09AD9}" type="pres">
      <dgm:prSet presAssocID="{9AB66172-BCE1-4744-9139-5647CCFA3433}" presName="vert0" presStyleCnt="0">
        <dgm:presLayoutVars>
          <dgm:dir/>
          <dgm:animOne val="branch"/>
          <dgm:animLvl val="lvl"/>
        </dgm:presLayoutVars>
      </dgm:prSet>
      <dgm:spPr/>
    </dgm:pt>
    <dgm:pt modelId="{0670239C-79FE-46C9-9579-AC7A45FCE2F0}" type="pres">
      <dgm:prSet presAssocID="{BBF37F3B-39D3-44FB-9CED-D269654A1351}" presName="thickLine" presStyleLbl="alignNode1" presStyleIdx="0" presStyleCnt="7"/>
      <dgm:spPr/>
    </dgm:pt>
    <dgm:pt modelId="{09FC82B6-C45D-4A7B-9EDD-02447EF317D0}" type="pres">
      <dgm:prSet presAssocID="{BBF37F3B-39D3-44FB-9CED-D269654A1351}" presName="horz1" presStyleCnt="0"/>
      <dgm:spPr/>
    </dgm:pt>
    <dgm:pt modelId="{FB802F7E-D9D6-4FF9-9A69-5F68A47429EF}" type="pres">
      <dgm:prSet presAssocID="{BBF37F3B-39D3-44FB-9CED-D269654A1351}" presName="tx1" presStyleLbl="revTx" presStyleIdx="0" presStyleCnt="7"/>
      <dgm:spPr/>
    </dgm:pt>
    <dgm:pt modelId="{BED7E1B1-921D-4642-B72E-F53528D526F4}" type="pres">
      <dgm:prSet presAssocID="{BBF37F3B-39D3-44FB-9CED-D269654A1351}" presName="vert1" presStyleCnt="0"/>
      <dgm:spPr/>
    </dgm:pt>
    <dgm:pt modelId="{5D0D8BD2-14B3-4515-91C7-BA40133232FD}" type="pres">
      <dgm:prSet presAssocID="{07538884-7BCA-4438-A5F8-88790FCBCB86}" presName="thickLine" presStyleLbl="alignNode1" presStyleIdx="1" presStyleCnt="7"/>
      <dgm:spPr/>
    </dgm:pt>
    <dgm:pt modelId="{494A2DF7-5841-44A5-953B-B78D46F9AD5D}" type="pres">
      <dgm:prSet presAssocID="{07538884-7BCA-4438-A5F8-88790FCBCB86}" presName="horz1" presStyleCnt="0"/>
      <dgm:spPr/>
    </dgm:pt>
    <dgm:pt modelId="{728D8A07-50B0-4379-A5F8-6B0C1C3489FC}" type="pres">
      <dgm:prSet presAssocID="{07538884-7BCA-4438-A5F8-88790FCBCB86}" presName="tx1" presStyleLbl="revTx" presStyleIdx="1" presStyleCnt="7"/>
      <dgm:spPr/>
    </dgm:pt>
    <dgm:pt modelId="{502CEC15-56FF-44E0-8E67-315A1327C2EE}" type="pres">
      <dgm:prSet presAssocID="{07538884-7BCA-4438-A5F8-88790FCBCB86}" presName="vert1" presStyleCnt="0"/>
      <dgm:spPr/>
    </dgm:pt>
    <dgm:pt modelId="{6B6B500D-0C36-41A0-A3F3-6D56CA255F5D}" type="pres">
      <dgm:prSet presAssocID="{8ACFC95D-2636-437B-8C10-BF5F450021A8}" presName="thickLine" presStyleLbl="alignNode1" presStyleIdx="2" presStyleCnt="7"/>
      <dgm:spPr/>
    </dgm:pt>
    <dgm:pt modelId="{3533285E-5875-4B41-A939-5C18EB19BF1D}" type="pres">
      <dgm:prSet presAssocID="{8ACFC95D-2636-437B-8C10-BF5F450021A8}" presName="horz1" presStyleCnt="0"/>
      <dgm:spPr/>
    </dgm:pt>
    <dgm:pt modelId="{5FD91628-EF57-4ADC-AAC6-DF3CB609EBBE}" type="pres">
      <dgm:prSet presAssocID="{8ACFC95D-2636-437B-8C10-BF5F450021A8}" presName="tx1" presStyleLbl="revTx" presStyleIdx="2" presStyleCnt="7"/>
      <dgm:spPr/>
    </dgm:pt>
    <dgm:pt modelId="{D3FAB953-B53F-4594-81F8-2923797FD69F}" type="pres">
      <dgm:prSet presAssocID="{8ACFC95D-2636-437B-8C10-BF5F450021A8}" presName="vert1" presStyleCnt="0"/>
      <dgm:spPr/>
    </dgm:pt>
    <dgm:pt modelId="{296A172E-E43E-4C01-9DCD-FD306351A0F6}" type="pres">
      <dgm:prSet presAssocID="{06837377-DC6D-4576-8A97-7B3F952FC190}" presName="thickLine" presStyleLbl="alignNode1" presStyleIdx="3" presStyleCnt="7"/>
      <dgm:spPr/>
    </dgm:pt>
    <dgm:pt modelId="{758A02CD-5872-49F4-8B7B-92333483211A}" type="pres">
      <dgm:prSet presAssocID="{06837377-DC6D-4576-8A97-7B3F952FC190}" presName="horz1" presStyleCnt="0"/>
      <dgm:spPr/>
    </dgm:pt>
    <dgm:pt modelId="{A9E647F3-11F9-437B-B27D-94D9E42F95AA}" type="pres">
      <dgm:prSet presAssocID="{06837377-DC6D-4576-8A97-7B3F952FC190}" presName="tx1" presStyleLbl="revTx" presStyleIdx="3" presStyleCnt="7"/>
      <dgm:spPr/>
    </dgm:pt>
    <dgm:pt modelId="{084354B2-9CAD-4627-BD63-F4F2A74ACAEE}" type="pres">
      <dgm:prSet presAssocID="{06837377-DC6D-4576-8A97-7B3F952FC190}" presName="vert1" presStyleCnt="0"/>
      <dgm:spPr/>
    </dgm:pt>
    <dgm:pt modelId="{45A18F50-73CF-4E2B-B48C-A246F90077E3}" type="pres">
      <dgm:prSet presAssocID="{E65F38CE-8B76-4EBD-A868-92E1F8583F18}" presName="thickLine" presStyleLbl="alignNode1" presStyleIdx="4" presStyleCnt="7"/>
      <dgm:spPr/>
    </dgm:pt>
    <dgm:pt modelId="{417F38AB-1E66-4073-A018-3432D24DD5A8}" type="pres">
      <dgm:prSet presAssocID="{E65F38CE-8B76-4EBD-A868-92E1F8583F18}" presName="horz1" presStyleCnt="0"/>
      <dgm:spPr/>
    </dgm:pt>
    <dgm:pt modelId="{314ED2A1-45DE-4842-B960-50DA1C5B139D}" type="pres">
      <dgm:prSet presAssocID="{E65F38CE-8B76-4EBD-A868-92E1F8583F18}" presName="tx1" presStyleLbl="revTx" presStyleIdx="4" presStyleCnt="7"/>
      <dgm:spPr/>
    </dgm:pt>
    <dgm:pt modelId="{738B6F22-080E-40B1-81D0-61FF42C6FC1F}" type="pres">
      <dgm:prSet presAssocID="{E65F38CE-8B76-4EBD-A868-92E1F8583F18}" presName="vert1" presStyleCnt="0"/>
      <dgm:spPr/>
    </dgm:pt>
    <dgm:pt modelId="{90C0EC95-DB4A-4854-A8F1-B42BD4007EA6}" type="pres">
      <dgm:prSet presAssocID="{5AB897B9-8BF2-4A5C-BDDF-7CBC024C8778}" presName="thickLine" presStyleLbl="alignNode1" presStyleIdx="5" presStyleCnt="7"/>
      <dgm:spPr/>
    </dgm:pt>
    <dgm:pt modelId="{2E5800D0-0966-446F-9E9D-5D0C44144325}" type="pres">
      <dgm:prSet presAssocID="{5AB897B9-8BF2-4A5C-BDDF-7CBC024C8778}" presName="horz1" presStyleCnt="0"/>
      <dgm:spPr/>
    </dgm:pt>
    <dgm:pt modelId="{8CFDA48F-DAE8-488E-9057-8F84188A8C3E}" type="pres">
      <dgm:prSet presAssocID="{5AB897B9-8BF2-4A5C-BDDF-7CBC024C8778}" presName="tx1" presStyleLbl="revTx" presStyleIdx="5" presStyleCnt="7"/>
      <dgm:spPr/>
    </dgm:pt>
    <dgm:pt modelId="{76E3FBA6-DC79-41F5-A2C1-082F5DFC20F2}" type="pres">
      <dgm:prSet presAssocID="{5AB897B9-8BF2-4A5C-BDDF-7CBC024C8778}" presName="vert1" presStyleCnt="0"/>
      <dgm:spPr/>
    </dgm:pt>
    <dgm:pt modelId="{9D5103CF-5EAF-4488-B028-AF944F87F2C0}" type="pres">
      <dgm:prSet presAssocID="{A39E850B-ED80-4086-AE1D-20765F0F35B0}" presName="thickLine" presStyleLbl="alignNode1" presStyleIdx="6" presStyleCnt="7"/>
      <dgm:spPr/>
    </dgm:pt>
    <dgm:pt modelId="{35E987BD-C472-476C-8AD9-E3F90D507FF8}" type="pres">
      <dgm:prSet presAssocID="{A39E850B-ED80-4086-AE1D-20765F0F35B0}" presName="horz1" presStyleCnt="0"/>
      <dgm:spPr/>
    </dgm:pt>
    <dgm:pt modelId="{BA3E644D-532C-4B0F-9236-286257E68AD2}" type="pres">
      <dgm:prSet presAssocID="{A39E850B-ED80-4086-AE1D-20765F0F35B0}" presName="tx1" presStyleLbl="revTx" presStyleIdx="6" presStyleCnt="7"/>
      <dgm:spPr/>
    </dgm:pt>
    <dgm:pt modelId="{ABC064C8-7A72-48B3-B6CB-06177CFB43A1}" type="pres">
      <dgm:prSet presAssocID="{A39E850B-ED80-4086-AE1D-20765F0F35B0}" presName="vert1" presStyleCnt="0"/>
      <dgm:spPr/>
    </dgm:pt>
  </dgm:ptLst>
  <dgm:cxnLst>
    <dgm:cxn modelId="{7B0D0E08-A257-4951-A886-A78C72F9FCE1}" srcId="{9AB66172-BCE1-4744-9139-5647CCFA3433}" destId="{A39E850B-ED80-4086-AE1D-20765F0F35B0}" srcOrd="6" destOrd="0" parTransId="{189DBA60-D9FC-442D-8280-2824DD505621}" sibTransId="{E5E67DEF-4C00-4F46-B69A-688C5181BCD5}"/>
    <dgm:cxn modelId="{6AE5FB21-D48E-45B8-9880-0807843706D2}" srcId="{9AB66172-BCE1-4744-9139-5647CCFA3433}" destId="{E65F38CE-8B76-4EBD-A868-92E1F8583F18}" srcOrd="4" destOrd="0" parTransId="{1D9B0560-4D1A-416A-9752-A1916879F9AD}" sibTransId="{28C7FBDE-B397-4260-882D-6223BADB59D9}"/>
    <dgm:cxn modelId="{50AC5B30-C1FA-404E-BE3C-46070CC5F07A}" srcId="{9AB66172-BCE1-4744-9139-5647CCFA3433}" destId="{8ACFC95D-2636-437B-8C10-BF5F450021A8}" srcOrd="2" destOrd="0" parTransId="{07DE4B47-63AF-4EC2-98C7-F628E367A116}" sibTransId="{E408867A-6887-425C-9543-C1DA89444FB7}"/>
    <dgm:cxn modelId="{A5E47F38-20FA-48E4-8530-9801A2231153}" type="presOf" srcId="{BBF37F3B-39D3-44FB-9CED-D269654A1351}" destId="{FB802F7E-D9D6-4FF9-9A69-5F68A47429EF}" srcOrd="0" destOrd="0" presId="urn:microsoft.com/office/officeart/2008/layout/LinedList"/>
    <dgm:cxn modelId="{FC5BA242-5BCF-49DF-AA91-7D5942C52744}" srcId="{9AB66172-BCE1-4744-9139-5647CCFA3433}" destId="{06837377-DC6D-4576-8A97-7B3F952FC190}" srcOrd="3" destOrd="0" parTransId="{29F95F4C-4EAB-469D-8B5D-E3D783061291}" sibTransId="{7570A790-8A01-48E2-8A95-A2E19BD2E530}"/>
    <dgm:cxn modelId="{F632ED68-2D08-4C40-B574-6B72ECC10AF5}" type="presOf" srcId="{5AB897B9-8BF2-4A5C-BDDF-7CBC024C8778}" destId="{8CFDA48F-DAE8-488E-9057-8F84188A8C3E}" srcOrd="0" destOrd="0" presId="urn:microsoft.com/office/officeart/2008/layout/LinedList"/>
    <dgm:cxn modelId="{30D38069-0507-401E-91A6-7631341222B9}" type="presOf" srcId="{8ACFC95D-2636-437B-8C10-BF5F450021A8}" destId="{5FD91628-EF57-4ADC-AAC6-DF3CB609EBBE}" srcOrd="0" destOrd="0" presId="urn:microsoft.com/office/officeart/2008/layout/LinedList"/>
    <dgm:cxn modelId="{93BE874F-DA99-4A45-B683-84EE272C558F}" srcId="{9AB66172-BCE1-4744-9139-5647CCFA3433}" destId="{5AB897B9-8BF2-4A5C-BDDF-7CBC024C8778}" srcOrd="5" destOrd="0" parTransId="{708AAAEF-AB0B-408B-93B1-772923BEAB8D}" sibTransId="{ACACC84D-954A-4A1E-AD40-B9315F28CBE4}"/>
    <dgm:cxn modelId="{61454672-DD27-4316-BD95-1568928922EA}" type="presOf" srcId="{E65F38CE-8B76-4EBD-A868-92E1F8583F18}" destId="{314ED2A1-45DE-4842-B960-50DA1C5B139D}" srcOrd="0" destOrd="0" presId="urn:microsoft.com/office/officeart/2008/layout/LinedList"/>
    <dgm:cxn modelId="{D4F0D38F-E2BD-40A4-9609-D298AACED49C}" type="presOf" srcId="{07538884-7BCA-4438-A5F8-88790FCBCB86}" destId="{728D8A07-50B0-4379-A5F8-6B0C1C3489FC}" srcOrd="0" destOrd="0" presId="urn:microsoft.com/office/officeart/2008/layout/LinedList"/>
    <dgm:cxn modelId="{6C355CB7-D47E-4A8F-BB32-57E26139BB52}" type="presOf" srcId="{A39E850B-ED80-4086-AE1D-20765F0F35B0}" destId="{BA3E644D-532C-4B0F-9236-286257E68AD2}" srcOrd="0" destOrd="0" presId="urn:microsoft.com/office/officeart/2008/layout/LinedList"/>
    <dgm:cxn modelId="{74B3C2D9-954E-46D4-BDC9-E90C81BAD0F0}" srcId="{9AB66172-BCE1-4744-9139-5647CCFA3433}" destId="{07538884-7BCA-4438-A5F8-88790FCBCB86}" srcOrd="1" destOrd="0" parTransId="{8C409173-0CF1-492E-9E9B-6A0A5E46B548}" sibTransId="{1F0B652C-6E59-42B8-B38F-FE96CA00D71A}"/>
    <dgm:cxn modelId="{20E595E2-4D9A-4C36-97CF-90BC959D1EDC}" srcId="{9AB66172-BCE1-4744-9139-5647CCFA3433}" destId="{BBF37F3B-39D3-44FB-9CED-D269654A1351}" srcOrd="0" destOrd="0" parTransId="{ADC10DD2-BD21-4EEF-9CBC-4BB108705AEF}" sibTransId="{FF7D77D0-3A3E-4045-9AA7-5472A6F157E9}"/>
    <dgm:cxn modelId="{0A47A2F0-F9C6-458C-BDEE-A2D760AA696A}" type="presOf" srcId="{9AB66172-BCE1-4744-9139-5647CCFA3433}" destId="{A1AA548C-EA53-4317-9750-FF2804A09AD9}" srcOrd="0" destOrd="0" presId="urn:microsoft.com/office/officeart/2008/layout/LinedList"/>
    <dgm:cxn modelId="{4D483AF6-F713-42DD-99E3-E9233C4B5F92}" type="presOf" srcId="{06837377-DC6D-4576-8A97-7B3F952FC190}" destId="{A9E647F3-11F9-437B-B27D-94D9E42F95AA}" srcOrd="0" destOrd="0" presId="urn:microsoft.com/office/officeart/2008/layout/LinedList"/>
    <dgm:cxn modelId="{411FDA1F-E1B8-4ABE-9704-73B43767904A}" type="presParOf" srcId="{A1AA548C-EA53-4317-9750-FF2804A09AD9}" destId="{0670239C-79FE-46C9-9579-AC7A45FCE2F0}" srcOrd="0" destOrd="0" presId="urn:microsoft.com/office/officeart/2008/layout/LinedList"/>
    <dgm:cxn modelId="{46F39286-4EA7-47A9-8CF3-DB5D8CEB4B04}" type="presParOf" srcId="{A1AA548C-EA53-4317-9750-FF2804A09AD9}" destId="{09FC82B6-C45D-4A7B-9EDD-02447EF317D0}" srcOrd="1" destOrd="0" presId="urn:microsoft.com/office/officeart/2008/layout/LinedList"/>
    <dgm:cxn modelId="{B288FEE4-EB97-458E-98D5-58550591EE1F}" type="presParOf" srcId="{09FC82B6-C45D-4A7B-9EDD-02447EF317D0}" destId="{FB802F7E-D9D6-4FF9-9A69-5F68A47429EF}" srcOrd="0" destOrd="0" presId="urn:microsoft.com/office/officeart/2008/layout/LinedList"/>
    <dgm:cxn modelId="{A0D19DDF-33EC-4C33-93F1-95801C95F517}" type="presParOf" srcId="{09FC82B6-C45D-4A7B-9EDD-02447EF317D0}" destId="{BED7E1B1-921D-4642-B72E-F53528D526F4}" srcOrd="1" destOrd="0" presId="urn:microsoft.com/office/officeart/2008/layout/LinedList"/>
    <dgm:cxn modelId="{CCE27722-BE49-422F-9AF8-3889A2E153E6}" type="presParOf" srcId="{A1AA548C-EA53-4317-9750-FF2804A09AD9}" destId="{5D0D8BD2-14B3-4515-91C7-BA40133232FD}" srcOrd="2" destOrd="0" presId="urn:microsoft.com/office/officeart/2008/layout/LinedList"/>
    <dgm:cxn modelId="{60209D6A-9C3B-40B4-97B5-80D8D5E8F813}" type="presParOf" srcId="{A1AA548C-EA53-4317-9750-FF2804A09AD9}" destId="{494A2DF7-5841-44A5-953B-B78D46F9AD5D}" srcOrd="3" destOrd="0" presId="urn:microsoft.com/office/officeart/2008/layout/LinedList"/>
    <dgm:cxn modelId="{8998E68F-5163-46B0-B423-9BE35BA1F61A}" type="presParOf" srcId="{494A2DF7-5841-44A5-953B-B78D46F9AD5D}" destId="{728D8A07-50B0-4379-A5F8-6B0C1C3489FC}" srcOrd="0" destOrd="0" presId="urn:microsoft.com/office/officeart/2008/layout/LinedList"/>
    <dgm:cxn modelId="{7339BE92-6E07-4F86-B2D9-B6F905FFE4EF}" type="presParOf" srcId="{494A2DF7-5841-44A5-953B-B78D46F9AD5D}" destId="{502CEC15-56FF-44E0-8E67-315A1327C2EE}" srcOrd="1" destOrd="0" presId="urn:microsoft.com/office/officeart/2008/layout/LinedList"/>
    <dgm:cxn modelId="{97DE49A1-9255-4509-BA77-C2F940799ABF}" type="presParOf" srcId="{A1AA548C-EA53-4317-9750-FF2804A09AD9}" destId="{6B6B500D-0C36-41A0-A3F3-6D56CA255F5D}" srcOrd="4" destOrd="0" presId="urn:microsoft.com/office/officeart/2008/layout/LinedList"/>
    <dgm:cxn modelId="{9C563955-8C87-4F81-88C5-5EDC7669534C}" type="presParOf" srcId="{A1AA548C-EA53-4317-9750-FF2804A09AD9}" destId="{3533285E-5875-4B41-A939-5C18EB19BF1D}" srcOrd="5" destOrd="0" presId="urn:microsoft.com/office/officeart/2008/layout/LinedList"/>
    <dgm:cxn modelId="{FDCC1E66-AC72-4591-B49B-4D6F5E67C458}" type="presParOf" srcId="{3533285E-5875-4B41-A939-5C18EB19BF1D}" destId="{5FD91628-EF57-4ADC-AAC6-DF3CB609EBBE}" srcOrd="0" destOrd="0" presId="urn:microsoft.com/office/officeart/2008/layout/LinedList"/>
    <dgm:cxn modelId="{92BC0377-051C-4F4E-AD54-E20223696344}" type="presParOf" srcId="{3533285E-5875-4B41-A939-5C18EB19BF1D}" destId="{D3FAB953-B53F-4594-81F8-2923797FD69F}" srcOrd="1" destOrd="0" presId="urn:microsoft.com/office/officeart/2008/layout/LinedList"/>
    <dgm:cxn modelId="{80363FE5-DBF1-4C48-9CDC-2CAFD9C7B427}" type="presParOf" srcId="{A1AA548C-EA53-4317-9750-FF2804A09AD9}" destId="{296A172E-E43E-4C01-9DCD-FD306351A0F6}" srcOrd="6" destOrd="0" presId="urn:microsoft.com/office/officeart/2008/layout/LinedList"/>
    <dgm:cxn modelId="{4E6C29D2-E2C7-4DC3-98C6-86DB08E902F2}" type="presParOf" srcId="{A1AA548C-EA53-4317-9750-FF2804A09AD9}" destId="{758A02CD-5872-49F4-8B7B-92333483211A}" srcOrd="7" destOrd="0" presId="urn:microsoft.com/office/officeart/2008/layout/LinedList"/>
    <dgm:cxn modelId="{A45A5779-41CA-4EF1-86C1-F9E7518287A9}" type="presParOf" srcId="{758A02CD-5872-49F4-8B7B-92333483211A}" destId="{A9E647F3-11F9-437B-B27D-94D9E42F95AA}" srcOrd="0" destOrd="0" presId="urn:microsoft.com/office/officeart/2008/layout/LinedList"/>
    <dgm:cxn modelId="{E9ED1679-2EBD-446E-A209-3EC0F44C6CCD}" type="presParOf" srcId="{758A02CD-5872-49F4-8B7B-92333483211A}" destId="{084354B2-9CAD-4627-BD63-F4F2A74ACAEE}" srcOrd="1" destOrd="0" presId="urn:microsoft.com/office/officeart/2008/layout/LinedList"/>
    <dgm:cxn modelId="{CB39492C-C437-4BF5-9D23-450DC72D8D9F}" type="presParOf" srcId="{A1AA548C-EA53-4317-9750-FF2804A09AD9}" destId="{45A18F50-73CF-4E2B-B48C-A246F90077E3}" srcOrd="8" destOrd="0" presId="urn:microsoft.com/office/officeart/2008/layout/LinedList"/>
    <dgm:cxn modelId="{F03A6A50-AB6F-42DC-8F14-32516D6B515B}" type="presParOf" srcId="{A1AA548C-EA53-4317-9750-FF2804A09AD9}" destId="{417F38AB-1E66-4073-A018-3432D24DD5A8}" srcOrd="9" destOrd="0" presId="urn:microsoft.com/office/officeart/2008/layout/LinedList"/>
    <dgm:cxn modelId="{6FA03103-E6C1-4213-BCA7-AC3B2F0A8ECC}" type="presParOf" srcId="{417F38AB-1E66-4073-A018-3432D24DD5A8}" destId="{314ED2A1-45DE-4842-B960-50DA1C5B139D}" srcOrd="0" destOrd="0" presId="urn:microsoft.com/office/officeart/2008/layout/LinedList"/>
    <dgm:cxn modelId="{F21E5A9F-3D4C-4516-8183-AE2B0619FFBC}" type="presParOf" srcId="{417F38AB-1E66-4073-A018-3432D24DD5A8}" destId="{738B6F22-080E-40B1-81D0-61FF42C6FC1F}" srcOrd="1" destOrd="0" presId="urn:microsoft.com/office/officeart/2008/layout/LinedList"/>
    <dgm:cxn modelId="{F9D1C50D-AE3C-45C3-80A8-7133282B35D5}" type="presParOf" srcId="{A1AA548C-EA53-4317-9750-FF2804A09AD9}" destId="{90C0EC95-DB4A-4854-A8F1-B42BD4007EA6}" srcOrd="10" destOrd="0" presId="urn:microsoft.com/office/officeart/2008/layout/LinedList"/>
    <dgm:cxn modelId="{CC9D3868-AE56-45B3-B71A-6666EB502400}" type="presParOf" srcId="{A1AA548C-EA53-4317-9750-FF2804A09AD9}" destId="{2E5800D0-0966-446F-9E9D-5D0C44144325}" srcOrd="11" destOrd="0" presId="urn:microsoft.com/office/officeart/2008/layout/LinedList"/>
    <dgm:cxn modelId="{4E1A175A-F73A-4B26-8112-DE0CD279F20D}" type="presParOf" srcId="{2E5800D0-0966-446F-9E9D-5D0C44144325}" destId="{8CFDA48F-DAE8-488E-9057-8F84188A8C3E}" srcOrd="0" destOrd="0" presId="urn:microsoft.com/office/officeart/2008/layout/LinedList"/>
    <dgm:cxn modelId="{07EB7039-B0CB-4504-ABD1-574B6E3197A3}" type="presParOf" srcId="{2E5800D0-0966-446F-9E9D-5D0C44144325}" destId="{76E3FBA6-DC79-41F5-A2C1-082F5DFC20F2}" srcOrd="1" destOrd="0" presId="urn:microsoft.com/office/officeart/2008/layout/LinedList"/>
    <dgm:cxn modelId="{7B642BB8-B3C1-4394-AB51-57315F632C32}" type="presParOf" srcId="{A1AA548C-EA53-4317-9750-FF2804A09AD9}" destId="{9D5103CF-5EAF-4488-B028-AF944F87F2C0}" srcOrd="12" destOrd="0" presId="urn:microsoft.com/office/officeart/2008/layout/LinedList"/>
    <dgm:cxn modelId="{43DBA821-6B7B-40BA-88F3-B40E6DF7A5B8}" type="presParOf" srcId="{A1AA548C-EA53-4317-9750-FF2804A09AD9}" destId="{35E987BD-C472-476C-8AD9-E3F90D507FF8}" srcOrd="13" destOrd="0" presId="urn:microsoft.com/office/officeart/2008/layout/LinedList"/>
    <dgm:cxn modelId="{26B0E07C-AF8C-4A7A-93DE-71EC0A46E077}" type="presParOf" srcId="{35E987BD-C472-476C-8AD9-E3F90D507FF8}" destId="{BA3E644D-532C-4B0F-9236-286257E68AD2}" srcOrd="0" destOrd="0" presId="urn:microsoft.com/office/officeart/2008/layout/LinedList"/>
    <dgm:cxn modelId="{435F62B1-F99D-433C-95A4-DBAFA0F9EB7E}" type="presParOf" srcId="{35E987BD-C472-476C-8AD9-E3F90D507FF8}" destId="{ABC064C8-7A72-48B3-B6CB-06177CFB43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DD38EF-E69B-415E-AF2D-FCD49321583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2A8019E-0B21-4DD9-9E40-4C0EE1D9B9EE}">
      <dgm:prSet/>
      <dgm:spPr/>
      <dgm:t>
        <a:bodyPr/>
        <a:lstStyle/>
        <a:p>
          <a:r>
            <a:rPr lang="en-GB"/>
            <a:t>Mellon Ithaka study (2016): $15,140 - $129,909</a:t>
          </a:r>
          <a:endParaRPr lang="en-US"/>
        </a:p>
      </dgm:t>
    </dgm:pt>
    <dgm:pt modelId="{0A7FEB39-43A1-4C6D-9E26-9259A9601B47}" type="parTrans" cxnId="{7A40CECD-7E91-48C7-86EE-DE219FE964EC}">
      <dgm:prSet/>
      <dgm:spPr/>
      <dgm:t>
        <a:bodyPr/>
        <a:lstStyle/>
        <a:p>
          <a:endParaRPr lang="en-US"/>
        </a:p>
      </dgm:t>
    </dgm:pt>
    <dgm:pt modelId="{D5CEF1F5-02A4-4073-80F2-B7AD5E4F6F7A}" type="sibTrans" cxnId="{7A40CECD-7E91-48C7-86EE-DE219FE964EC}">
      <dgm:prSet/>
      <dgm:spPr/>
      <dgm:t>
        <a:bodyPr/>
        <a:lstStyle/>
        <a:p>
          <a:endParaRPr lang="en-US"/>
        </a:p>
      </dgm:t>
    </dgm:pt>
    <dgm:pt modelId="{B6B22639-3B2D-4D7A-B936-9887ED941DCF}">
      <dgm:prSet/>
      <dgm:spPr/>
      <dgm:t>
        <a:bodyPr/>
        <a:lstStyle/>
        <a:p>
          <a:r>
            <a:rPr lang="en-GB"/>
            <a:t>Palgrave: $95 x 200 copies = $19,000</a:t>
          </a:r>
          <a:endParaRPr lang="en-US"/>
        </a:p>
      </dgm:t>
    </dgm:pt>
    <dgm:pt modelId="{C393E3BB-9801-4FB3-84C9-347D6B551620}" type="parTrans" cxnId="{489EAF65-EA40-4542-8209-44F429F0F310}">
      <dgm:prSet/>
      <dgm:spPr/>
      <dgm:t>
        <a:bodyPr/>
        <a:lstStyle/>
        <a:p>
          <a:endParaRPr lang="en-US"/>
        </a:p>
      </dgm:t>
    </dgm:pt>
    <dgm:pt modelId="{9860C208-3A40-439A-BF08-4E9773A414C9}" type="sibTrans" cxnId="{489EAF65-EA40-4542-8209-44F429F0F310}">
      <dgm:prSet/>
      <dgm:spPr/>
      <dgm:t>
        <a:bodyPr/>
        <a:lstStyle/>
        <a:p>
          <a:endParaRPr lang="en-US"/>
        </a:p>
      </dgm:t>
    </dgm:pt>
    <dgm:pt modelId="{F55F9418-B118-499B-A76D-A08978D1EE5C}">
      <dgm:prSet/>
      <dgm:spPr/>
      <dgm:t>
        <a:bodyPr/>
        <a:lstStyle/>
        <a:p>
          <a:r>
            <a:rPr lang="en-GB"/>
            <a:t>Palgrave: Book Processing Charge: $17,000</a:t>
          </a:r>
          <a:endParaRPr lang="en-US"/>
        </a:p>
      </dgm:t>
    </dgm:pt>
    <dgm:pt modelId="{EA525A08-F5C8-4BE3-BEBD-FB868FD01733}" type="parTrans" cxnId="{BB42FA0D-F424-48F9-899A-B5ACE4892DC3}">
      <dgm:prSet/>
      <dgm:spPr/>
      <dgm:t>
        <a:bodyPr/>
        <a:lstStyle/>
        <a:p>
          <a:endParaRPr lang="en-US"/>
        </a:p>
      </dgm:t>
    </dgm:pt>
    <dgm:pt modelId="{572C21B5-31E2-49FE-AB7D-B2ECE8376E4D}" type="sibTrans" cxnId="{BB42FA0D-F424-48F9-899A-B5ACE4892DC3}">
      <dgm:prSet/>
      <dgm:spPr/>
      <dgm:t>
        <a:bodyPr/>
        <a:lstStyle/>
        <a:p>
          <a:endParaRPr lang="en-US"/>
        </a:p>
      </dgm:t>
    </dgm:pt>
    <dgm:pt modelId="{8DC8D744-BCC6-40F5-9879-75F34F1FC1A6}">
      <dgm:prSet/>
      <dgm:spPr/>
      <dgm:t>
        <a:bodyPr/>
        <a:lstStyle/>
        <a:p>
          <a:r>
            <a:rPr lang="en-GB"/>
            <a:t>CUP: Book Processing Charge: $10,000</a:t>
          </a:r>
          <a:endParaRPr lang="en-US"/>
        </a:p>
      </dgm:t>
    </dgm:pt>
    <dgm:pt modelId="{D6B52735-8772-4A2A-B306-F59606EB0EAE}" type="parTrans" cxnId="{BF9030CA-B15D-47CE-BAF3-9CEC5716B955}">
      <dgm:prSet/>
      <dgm:spPr/>
      <dgm:t>
        <a:bodyPr/>
        <a:lstStyle/>
        <a:p>
          <a:endParaRPr lang="en-US"/>
        </a:p>
      </dgm:t>
    </dgm:pt>
    <dgm:pt modelId="{355C92BC-E40B-4CE6-88BA-26D68016AA10}" type="sibTrans" cxnId="{BF9030CA-B15D-47CE-BAF3-9CEC5716B955}">
      <dgm:prSet/>
      <dgm:spPr/>
      <dgm:t>
        <a:bodyPr/>
        <a:lstStyle/>
        <a:p>
          <a:endParaRPr lang="en-US"/>
        </a:p>
      </dgm:t>
    </dgm:pt>
    <dgm:pt modelId="{55BE95F9-A5A9-420F-AA1F-3B71427B1FA5}">
      <dgm:prSet/>
      <dgm:spPr/>
      <dgm:t>
        <a:bodyPr/>
        <a:lstStyle/>
        <a:p>
          <a:r>
            <a:rPr lang="en-GB"/>
            <a:t>Ubiquity Press: Book Processing Charge: £6,020 [~$7k USD]</a:t>
          </a:r>
          <a:endParaRPr lang="en-US"/>
        </a:p>
      </dgm:t>
    </dgm:pt>
    <dgm:pt modelId="{F28BBE7D-7294-46A4-B593-E646D1397004}" type="parTrans" cxnId="{EAAB6C4D-DB27-405F-B193-DAF2E24FBC88}">
      <dgm:prSet/>
      <dgm:spPr/>
      <dgm:t>
        <a:bodyPr/>
        <a:lstStyle/>
        <a:p>
          <a:endParaRPr lang="en-US"/>
        </a:p>
      </dgm:t>
    </dgm:pt>
    <dgm:pt modelId="{739ABB33-F7E8-42A9-8F67-C088D6DF37B9}" type="sibTrans" cxnId="{EAAB6C4D-DB27-405F-B193-DAF2E24FBC88}">
      <dgm:prSet/>
      <dgm:spPr/>
      <dgm:t>
        <a:bodyPr/>
        <a:lstStyle/>
        <a:p>
          <a:endParaRPr lang="en-US"/>
        </a:p>
      </dgm:t>
    </dgm:pt>
    <dgm:pt modelId="{1AECA50F-44E9-4745-9D78-6EB4D936A00D}" type="pres">
      <dgm:prSet presAssocID="{37DD38EF-E69B-415E-AF2D-FCD493215838}" presName="linear" presStyleCnt="0">
        <dgm:presLayoutVars>
          <dgm:animLvl val="lvl"/>
          <dgm:resizeHandles val="exact"/>
        </dgm:presLayoutVars>
      </dgm:prSet>
      <dgm:spPr/>
    </dgm:pt>
    <dgm:pt modelId="{50815220-BD50-4302-A182-58FC54C8E9A8}" type="pres">
      <dgm:prSet presAssocID="{62A8019E-0B21-4DD9-9E40-4C0EE1D9B9E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B92EB25-F21E-4940-B248-D4ABE921FA2D}" type="pres">
      <dgm:prSet presAssocID="{D5CEF1F5-02A4-4073-80F2-B7AD5E4F6F7A}" presName="spacer" presStyleCnt="0"/>
      <dgm:spPr/>
    </dgm:pt>
    <dgm:pt modelId="{B99EB1B7-AC18-46AA-B451-8FB7F18F7DF8}" type="pres">
      <dgm:prSet presAssocID="{B6B22639-3B2D-4D7A-B936-9887ED941DC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6B2F00D-FA34-4B25-9511-B32267C9D433}" type="pres">
      <dgm:prSet presAssocID="{9860C208-3A40-439A-BF08-4E9773A414C9}" presName="spacer" presStyleCnt="0"/>
      <dgm:spPr/>
    </dgm:pt>
    <dgm:pt modelId="{0B536F54-EA5D-4B6F-A5BA-E1B632ADE155}" type="pres">
      <dgm:prSet presAssocID="{F55F9418-B118-499B-A76D-A08978D1EE5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4495073-9BAB-4C21-A769-47F2DE1932AB}" type="pres">
      <dgm:prSet presAssocID="{572C21B5-31E2-49FE-AB7D-B2ECE8376E4D}" presName="spacer" presStyleCnt="0"/>
      <dgm:spPr/>
    </dgm:pt>
    <dgm:pt modelId="{C1CDD163-90F4-454C-9F5B-A7877276D7B9}" type="pres">
      <dgm:prSet presAssocID="{8DC8D744-BCC6-40F5-9879-75F34F1FC1A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AF53277-5A7E-429D-A869-5A8DF5E65151}" type="pres">
      <dgm:prSet presAssocID="{355C92BC-E40B-4CE6-88BA-26D68016AA10}" presName="spacer" presStyleCnt="0"/>
      <dgm:spPr/>
    </dgm:pt>
    <dgm:pt modelId="{603AAD35-185E-404F-AA67-5BC78F9AF959}" type="pres">
      <dgm:prSet presAssocID="{55BE95F9-A5A9-420F-AA1F-3B71427B1FA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58B0B00-11EA-4247-9C06-EBDA68C6C7AB}" type="presOf" srcId="{B6B22639-3B2D-4D7A-B936-9887ED941DCF}" destId="{B99EB1B7-AC18-46AA-B451-8FB7F18F7DF8}" srcOrd="0" destOrd="0" presId="urn:microsoft.com/office/officeart/2005/8/layout/vList2"/>
    <dgm:cxn modelId="{BB42FA0D-F424-48F9-899A-B5ACE4892DC3}" srcId="{37DD38EF-E69B-415E-AF2D-FCD493215838}" destId="{F55F9418-B118-499B-A76D-A08978D1EE5C}" srcOrd="2" destOrd="0" parTransId="{EA525A08-F5C8-4BE3-BEBD-FB868FD01733}" sibTransId="{572C21B5-31E2-49FE-AB7D-B2ECE8376E4D}"/>
    <dgm:cxn modelId="{74C81044-CA68-4925-BD98-C82C8D65D2CD}" type="presOf" srcId="{8DC8D744-BCC6-40F5-9879-75F34F1FC1A6}" destId="{C1CDD163-90F4-454C-9F5B-A7877276D7B9}" srcOrd="0" destOrd="0" presId="urn:microsoft.com/office/officeart/2005/8/layout/vList2"/>
    <dgm:cxn modelId="{489EAF65-EA40-4542-8209-44F429F0F310}" srcId="{37DD38EF-E69B-415E-AF2D-FCD493215838}" destId="{B6B22639-3B2D-4D7A-B936-9887ED941DCF}" srcOrd="1" destOrd="0" parTransId="{C393E3BB-9801-4FB3-84C9-347D6B551620}" sibTransId="{9860C208-3A40-439A-BF08-4E9773A414C9}"/>
    <dgm:cxn modelId="{EAAB6C4D-DB27-405F-B193-DAF2E24FBC88}" srcId="{37DD38EF-E69B-415E-AF2D-FCD493215838}" destId="{55BE95F9-A5A9-420F-AA1F-3B71427B1FA5}" srcOrd="4" destOrd="0" parTransId="{F28BBE7D-7294-46A4-B593-E646D1397004}" sibTransId="{739ABB33-F7E8-42A9-8F67-C088D6DF37B9}"/>
    <dgm:cxn modelId="{26C4A07D-20D1-4098-822C-4C12638E095B}" type="presOf" srcId="{62A8019E-0B21-4DD9-9E40-4C0EE1D9B9EE}" destId="{50815220-BD50-4302-A182-58FC54C8E9A8}" srcOrd="0" destOrd="0" presId="urn:microsoft.com/office/officeart/2005/8/layout/vList2"/>
    <dgm:cxn modelId="{30695584-0E0D-4A13-A17E-479D33B4E6C6}" type="presOf" srcId="{37DD38EF-E69B-415E-AF2D-FCD493215838}" destId="{1AECA50F-44E9-4745-9D78-6EB4D936A00D}" srcOrd="0" destOrd="0" presId="urn:microsoft.com/office/officeart/2005/8/layout/vList2"/>
    <dgm:cxn modelId="{4B7FB3A4-9D01-47E1-9E42-5CF547CF4B9B}" type="presOf" srcId="{F55F9418-B118-499B-A76D-A08978D1EE5C}" destId="{0B536F54-EA5D-4B6F-A5BA-E1B632ADE155}" srcOrd="0" destOrd="0" presId="urn:microsoft.com/office/officeart/2005/8/layout/vList2"/>
    <dgm:cxn modelId="{8696ABAE-BB19-4A04-896A-F0E72A67250A}" type="presOf" srcId="{55BE95F9-A5A9-420F-AA1F-3B71427B1FA5}" destId="{603AAD35-185E-404F-AA67-5BC78F9AF959}" srcOrd="0" destOrd="0" presId="urn:microsoft.com/office/officeart/2005/8/layout/vList2"/>
    <dgm:cxn modelId="{BF9030CA-B15D-47CE-BAF3-9CEC5716B955}" srcId="{37DD38EF-E69B-415E-AF2D-FCD493215838}" destId="{8DC8D744-BCC6-40F5-9879-75F34F1FC1A6}" srcOrd="3" destOrd="0" parTransId="{D6B52735-8772-4A2A-B306-F59606EB0EAE}" sibTransId="{355C92BC-E40B-4CE6-88BA-26D68016AA10}"/>
    <dgm:cxn modelId="{7A40CECD-7E91-48C7-86EE-DE219FE964EC}" srcId="{37DD38EF-E69B-415E-AF2D-FCD493215838}" destId="{62A8019E-0B21-4DD9-9E40-4C0EE1D9B9EE}" srcOrd="0" destOrd="0" parTransId="{0A7FEB39-43A1-4C6D-9E26-9259A9601B47}" sibTransId="{D5CEF1F5-02A4-4073-80F2-B7AD5E4F6F7A}"/>
    <dgm:cxn modelId="{4790F488-D429-417E-AF2B-E3CF379FD209}" type="presParOf" srcId="{1AECA50F-44E9-4745-9D78-6EB4D936A00D}" destId="{50815220-BD50-4302-A182-58FC54C8E9A8}" srcOrd="0" destOrd="0" presId="urn:microsoft.com/office/officeart/2005/8/layout/vList2"/>
    <dgm:cxn modelId="{18183FA3-9EAD-4B2B-969E-C37DF145EA8C}" type="presParOf" srcId="{1AECA50F-44E9-4745-9D78-6EB4D936A00D}" destId="{BB92EB25-F21E-4940-B248-D4ABE921FA2D}" srcOrd="1" destOrd="0" presId="urn:microsoft.com/office/officeart/2005/8/layout/vList2"/>
    <dgm:cxn modelId="{A17BE0CB-DA1C-4B32-AAAF-D97B45E19723}" type="presParOf" srcId="{1AECA50F-44E9-4745-9D78-6EB4D936A00D}" destId="{B99EB1B7-AC18-46AA-B451-8FB7F18F7DF8}" srcOrd="2" destOrd="0" presId="urn:microsoft.com/office/officeart/2005/8/layout/vList2"/>
    <dgm:cxn modelId="{4E0C0E8F-A8A1-4124-99BC-86CC40F8663B}" type="presParOf" srcId="{1AECA50F-44E9-4745-9D78-6EB4D936A00D}" destId="{36B2F00D-FA34-4B25-9511-B32267C9D433}" srcOrd="3" destOrd="0" presId="urn:microsoft.com/office/officeart/2005/8/layout/vList2"/>
    <dgm:cxn modelId="{7C54229E-756B-4786-9D62-CB1F3DF87EF1}" type="presParOf" srcId="{1AECA50F-44E9-4745-9D78-6EB4D936A00D}" destId="{0B536F54-EA5D-4B6F-A5BA-E1B632ADE155}" srcOrd="4" destOrd="0" presId="urn:microsoft.com/office/officeart/2005/8/layout/vList2"/>
    <dgm:cxn modelId="{DC4341B4-DADD-46E7-8712-06F30AD2E82B}" type="presParOf" srcId="{1AECA50F-44E9-4745-9D78-6EB4D936A00D}" destId="{84495073-9BAB-4C21-A769-47F2DE1932AB}" srcOrd="5" destOrd="0" presId="urn:microsoft.com/office/officeart/2005/8/layout/vList2"/>
    <dgm:cxn modelId="{34870EE5-7B9E-4349-AD82-0FB973E29DFD}" type="presParOf" srcId="{1AECA50F-44E9-4745-9D78-6EB4D936A00D}" destId="{C1CDD163-90F4-454C-9F5B-A7877276D7B9}" srcOrd="6" destOrd="0" presId="urn:microsoft.com/office/officeart/2005/8/layout/vList2"/>
    <dgm:cxn modelId="{10AB952F-CFAF-4594-A633-60639AC14DF0}" type="presParOf" srcId="{1AECA50F-44E9-4745-9D78-6EB4D936A00D}" destId="{3AF53277-5A7E-429D-A869-5A8DF5E65151}" srcOrd="7" destOrd="0" presId="urn:microsoft.com/office/officeart/2005/8/layout/vList2"/>
    <dgm:cxn modelId="{53F59822-4402-4EE9-A642-A819B7D4A665}" type="presParOf" srcId="{1AECA50F-44E9-4745-9D78-6EB4D936A00D}" destId="{603AAD35-185E-404F-AA67-5BC78F9AF95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29D57-3ABA-44D9-8A4E-67A83F81A3E2}">
      <dsp:nvSpPr>
        <dsp:cNvPr id="0" name=""/>
        <dsp:cNvSpPr/>
      </dsp:nvSpPr>
      <dsp:spPr>
        <a:xfrm>
          <a:off x="0" y="579255"/>
          <a:ext cx="6620505" cy="5996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Calibri Light" panose="020F0302020204030204"/>
            </a:rPr>
            <a:t>Readership</a:t>
          </a:r>
          <a:r>
            <a:rPr lang="en-GB" sz="2500" kern="1200" dirty="0"/>
            <a:t> of work</a:t>
          </a:r>
          <a:endParaRPr lang="en-US" sz="2500" kern="1200" dirty="0"/>
        </a:p>
      </dsp:txBody>
      <dsp:txXfrm>
        <a:off x="29271" y="608526"/>
        <a:ext cx="6561963" cy="541083"/>
      </dsp:txXfrm>
    </dsp:sp>
    <dsp:sp modelId="{FCF6D0B1-37DD-4D8C-8BCE-ACF507EF7DBA}">
      <dsp:nvSpPr>
        <dsp:cNvPr id="0" name=""/>
        <dsp:cNvSpPr/>
      </dsp:nvSpPr>
      <dsp:spPr>
        <a:xfrm>
          <a:off x="0" y="1250880"/>
          <a:ext cx="6620505" cy="59962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Preservation of record</a:t>
          </a:r>
          <a:endParaRPr lang="en-US" sz="2500" kern="1200" dirty="0"/>
        </a:p>
      </dsp:txBody>
      <dsp:txXfrm>
        <a:off x="29271" y="1280151"/>
        <a:ext cx="6561963" cy="541083"/>
      </dsp:txXfrm>
    </dsp:sp>
    <dsp:sp modelId="{4EB79F3B-7ACE-4B91-9B56-065C9EB127E2}">
      <dsp:nvSpPr>
        <dsp:cNvPr id="0" name=""/>
        <dsp:cNvSpPr/>
      </dsp:nvSpPr>
      <dsp:spPr>
        <a:xfrm>
          <a:off x="0" y="1922505"/>
          <a:ext cx="6620505" cy="59962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Footnotes and scholarly </a:t>
          </a:r>
          <a:r>
            <a:rPr lang="en-GB" sz="2500" kern="1200" dirty="0">
              <a:latin typeface="Calibri Light" panose="020F0302020204030204"/>
            </a:rPr>
            <a:t>genealogy</a:t>
          </a:r>
          <a:endParaRPr lang="en-US" sz="2500" kern="1200" dirty="0">
            <a:latin typeface="Calibri Light" panose="020F0302020204030204"/>
          </a:endParaRPr>
        </a:p>
      </dsp:txBody>
      <dsp:txXfrm>
        <a:off x="29271" y="1951776"/>
        <a:ext cx="6561963" cy="541083"/>
      </dsp:txXfrm>
    </dsp:sp>
    <dsp:sp modelId="{9904B533-BD0F-481E-AC31-98F453E71B01}">
      <dsp:nvSpPr>
        <dsp:cNvPr id="0" name=""/>
        <dsp:cNvSpPr/>
      </dsp:nvSpPr>
      <dsp:spPr>
        <a:xfrm>
          <a:off x="0" y="2594130"/>
          <a:ext cx="6620505" cy="5996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Calibri Light" panose="020F0302020204030204"/>
            </a:rPr>
            <a:t>Labour</a:t>
          </a:r>
          <a:r>
            <a:rPr lang="en-GB" sz="2500" kern="1200" dirty="0"/>
            <a:t> of reading: reading-avoidance techniques</a:t>
          </a:r>
        </a:p>
      </dsp:txBody>
      <dsp:txXfrm>
        <a:off x="29271" y="2623401"/>
        <a:ext cx="6561963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0239C-79FE-46C9-9579-AC7A45FCE2F0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02F7E-D9D6-4FF9-9A69-5F68A47429EF}">
      <dsp:nvSpPr>
        <dsp:cNvPr id="0" name=""/>
        <dsp:cNvSpPr/>
      </dsp:nvSpPr>
      <dsp:spPr>
        <a:xfrm>
          <a:off x="0" y="623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Peer-reviewed research</a:t>
          </a:r>
          <a:endParaRPr lang="en-US" sz="3100" kern="1200" dirty="0"/>
        </a:p>
      </dsp:txBody>
      <dsp:txXfrm>
        <a:off x="0" y="623"/>
        <a:ext cx="6492875" cy="729164"/>
      </dsp:txXfrm>
    </dsp:sp>
    <dsp:sp modelId="{5D0D8BD2-14B3-4515-91C7-BA40133232FD}">
      <dsp:nvSpPr>
        <dsp:cNvPr id="0" name=""/>
        <dsp:cNvSpPr/>
      </dsp:nvSpPr>
      <dsp:spPr>
        <a:xfrm>
          <a:off x="0" y="729788"/>
          <a:ext cx="6492875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D8A07-50B0-4379-A5F8-6B0C1C3489FC}">
      <dsp:nvSpPr>
        <dsp:cNvPr id="0" name=""/>
        <dsp:cNvSpPr/>
      </dsp:nvSpPr>
      <dsp:spPr>
        <a:xfrm>
          <a:off x="0" y="729788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Free to read online</a:t>
          </a:r>
          <a:endParaRPr lang="en-US" sz="3100" kern="1200" dirty="0"/>
        </a:p>
      </dsp:txBody>
      <dsp:txXfrm>
        <a:off x="0" y="729788"/>
        <a:ext cx="6492875" cy="729164"/>
      </dsp:txXfrm>
    </dsp:sp>
    <dsp:sp modelId="{6B6B500D-0C36-41A0-A3F3-6D56CA255F5D}">
      <dsp:nvSpPr>
        <dsp:cNvPr id="0" name=""/>
        <dsp:cNvSpPr/>
      </dsp:nvSpPr>
      <dsp:spPr>
        <a:xfrm>
          <a:off x="0" y="1458952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91628-EF57-4ADC-AAC6-DF3CB609EBBE}">
      <dsp:nvSpPr>
        <dsp:cNvPr id="0" name=""/>
        <dsp:cNvSpPr/>
      </dsp:nvSpPr>
      <dsp:spPr>
        <a:xfrm>
          <a:off x="0" y="145895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Permission to re-use</a:t>
          </a:r>
          <a:endParaRPr lang="en-US" sz="3100" kern="1200" dirty="0"/>
        </a:p>
      </dsp:txBody>
      <dsp:txXfrm>
        <a:off x="0" y="1458952"/>
        <a:ext cx="6492875" cy="729164"/>
      </dsp:txXfrm>
    </dsp:sp>
    <dsp:sp modelId="{296A172E-E43E-4C01-9DCD-FD306351A0F6}">
      <dsp:nvSpPr>
        <dsp:cNvPr id="0" name=""/>
        <dsp:cNvSpPr/>
      </dsp:nvSpPr>
      <dsp:spPr>
        <a:xfrm>
          <a:off x="0" y="2188117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647F3-11F9-437B-B27D-94D9E42F95AA}">
      <dsp:nvSpPr>
        <dsp:cNvPr id="0" name=""/>
        <dsp:cNvSpPr/>
      </dsp:nvSpPr>
      <dsp:spPr>
        <a:xfrm>
          <a:off x="0" y="218811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Gold</a:t>
          </a:r>
          <a:r>
            <a:rPr lang="en-GB" sz="3100" kern="1200" dirty="0"/>
            <a:t>: at publisher/source</a:t>
          </a:r>
          <a:endParaRPr lang="en-US" sz="3100" kern="1200" dirty="0"/>
        </a:p>
      </dsp:txBody>
      <dsp:txXfrm>
        <a:off x="0" y="2188117"/>
        <a:ext cx="6492875" cy="729164"/>
      </dsp:txXfrm>
    </dsp:sp>
    <dsp:sp modelId="{45A18F50-73CF-4E2B-B48C-A246F90077E3}">
      <dsp:nvSpPr>
        <dsp:cNvPr id="0" name=""/>
        <dsp:cNvSpPr/>
      </dsp:nvSpPr>
      <dsp:spPr>
        <a:xfrm>
          <a:off x="0" y="2917282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ED2A1-45DE-4842-B960-50DA1C5B139D}">
      <dsp:nvSpPr>
        <dsp:cNvPr id="0" name=""/>
        <dsp:cNvSpPr/>
      </dsp:nvSpPr>
      <dsp:spPr>
        <a:xfrm>
          <a:off x="0" y="291728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solidFill>
                <a:schemeClr val="accent6"/>
              </a:solidFill>
            </a:rPr>
            <a:t>Green</a:t>
          </a:r>
          <a:r>
            <a:rPr lang="en-GB" sz="3100" kern="1200" dirty="0"/>
            <a:t>: institutional/subject repository</a:t>
          </a:r>
          <a:endParaRPr lang="en-US" sz="3100" kern="1200" dirty="0"/>
        </a:p>
      </dsp:txBody>
      <dsp:txXfrm>
        <a:off x="0" y="2917282"/>
        <a:ext cx="6492875" cy="729164"/>
      </dsp:txXfrm>
    </dsp:sp>
    <dsp:sp modelId="{90C0EC95-DB4A-4854-A8F1-B42BD4007EA6}">
      <dsp:nvSpPr>
        <dsp:cNvPr id="0" name=""/>
        <dsp:cNvSpPr/>
      </dsp:nvSpPr>
      <dsp:spPr>
        <a:xfrm>
          <a:off x="0" y="3646447"/>
          <a:ext cx="6492875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DA48F-DAE8-488E-9057-8F84188A8C3E}">
      <dsp:nvSpPr>
        <dsp:cNvPr id="0" name=""/>
        <dsp:cNvSpPr/>
      </dsp:nvSpPr>
      <dsp:spPr>
        <a:xfrm>
          <a:off x="0" y="364644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Gratis: free to read</a:t>
          </a:r>
          <a:endParaRPr lang="en-US" sz="3100" kern="1200" dirty="0"/>
        </a:p>
      </dsp:txBody>
      <dsp:txXfrm>
        <a:off x="0" y="3646447"/>
        <a:ext cx="6492875" cy="729164"/>
      </dsp:txXfrm>
    </dsp:sp>
    <dsp:sp modelId="{9D5103CF-5EAF-4488-B028-AF944F87F2C0}">
      <dsp:nvSpPr>
        <dsp:cNvPr id="0" name=""/>
        <dsp:cNvSpPr/>
      </dsp:nvSpPr>
      <dsp:spPr>
        <a:xfrm>
          <a:off x="0" y="4375611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E644D-532C-4B0F-9236-286257E68AD2}">
      <dsp:nvSpPr>
        <dsp:cNvPr id="0" name=""/>
        <dsp:cNvSpPr/>
      </dsp:nvSpPr>
      <dsp:spPr>
        <a:xfrm>
          <a:off x="0" y="4375611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Libre: free to re-use</a:t>
          </a:r>
          <a:endParaRPr lang="en-US" sz="3100" kern="1200" dirty="0"/>
        </a:p>
      </dsp:txBody>
      <dsp:txXfrm>
        <a:off x="0" y="4375611"/>
        <a:ext cx="6492875" cy="7291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15220-BD50-4302-A182-58FC54C8E9A8}">
      <dsp:nvSpPr>
        <dsp:cNvPr id="0" name=""/>
        <dsp:cNvSpPr/>
      </dsp:nvSpPr>
      <dsp:spPr>
        <a:xfrm>
          <a:off x="0" y="72984"/>
          <a:ext cx="5962720" cy="913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Mellon Ithaka study (2016): $15,140 - $129,909</a:t>
          </a:r>
          <a:endParaRPr lang="en-US" sz="2300" kern="1200"/>
        </a:p>
      </dsp:txBody>
      <dsp:txXfrm>
        <a:off x="44602" y="117586"/>
        <a:ext cx="5873516" cy="824474"/>
      </dsp:txXfrm>
    </dsp:sp>
    <dsp:sp modelId="{B99EB1B7-AC18-46AA-B451-8FB7F18F7DF8}">
      <dsp:nvSpPr>
        <dsp:cNvPr id="0" name=""/>
        <dsp:cNvSpPr/>
      </dsp:nvSpPr>
      <dsp:spPr>
        <a:xfrm>
          <a:off x="0" y="1052903"/>
          <a:ext cx="5962720" cy="913678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Palgrave: $95 x 200 copies = $19,000</a:t>
          </a:r>
          <a:endParaRPr lang="en-US" sz="2300" kern="1200"/>
        </a:p>
      </dsp:txBody>
      <dsp:txXfrm>
        <a:off x="44602" y="1097505"/>
        <a:ext cx="5873516" cy="824474"/>
      </dsp:txXfrm>
    </dsp:sp>
    <dsp:sp modelId="{0B536F54-EA5D-4B6F-A5BA-E1B632ADE155}">
      <dsp:nvSpPr>
        <dsp:cNvPr id="0" name=""/>
        <dsp:cNvSpPr/>
      </dsp:nvSpPr>
      <dsp:spPr>
        <a:xfrm>
          <a:off x="0" y="2032821"/>
          <a:ext cx="5962720" cy="91367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Palgrave: Book Processing Charge: $17,000</a:t>
          </a:r>
          <a:endParaRPr lang="en-US" sz="2300" kern="1200"/>
        </a:p>
      </dsp:txBody>
      <dsp:txXfrm>
        <a:off x="44602" y="2077423"/>
        <a:ext cx="5873516" cy="824474"/>
      </dsp:txXfrm>
    </dsp:sp>
    <dsp:sp modelId="{C1CDD163-90F4-454C-9F5B-A7877276D7B9}">
      <dsp:nvSpPr>
        <dsp:cNvPr id="0" name=""/>
        <dsp:cNvSpPr/>
      </dsp:nvSpPr>
      <dsp:spPr>
        <a:xfrm>
          <a:off x="0" y="3012740"/>
          <a:ext cx="5962720" cy="913678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CUP: Book Processing Charge: $10,000</a:t>
          </a:r>
          <a:endParaRPr lang="en-US" sz="2300" kern="1200"/>
        </a:p>
      </dsp:txBody>
      <dsp:txXfrm>
        <a:off x="44602" y="3057342"/>
        <a:ext cx="5873516" cy="824474"/>
      </dsp:txXfrm>
    </dsp:sp>
    <dsp:sp modelId="{603AAD35-185E-404F-AA67-5BC78F9AF959}">
      <dsp:nvSpPr>
        <dsp:cNvPr id="0" name=""/>
        <dsp:cNvSpPr/>
      </dsp:nvSpPr>
      <dsp:spPr>
        <a:xfrm>
          <a:off x="0" y="3992658"/>
          <a:ext cx="5962720" cy="91367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Ubiquity Press: Book Processing Charge: £6,020 [~$7k USD]</a:t>
          </a:r>
          <a:endParaRPr lang="en-US" sz="2300" kern="1200"/>
        </a:p>
      </dsp:txBody>
      <dsp:txXfrm>
        <a:off x="44602" y="4037260"/>
        <a:ext cx="5873516" cy="82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erson standing in front of water&#10;&#10;Description automatically generated">
            <a:extLst>
              <a:ext uri="{FF2B5EF4-FFF2-40B4-BE49-F238E27FC236}">
                <a16:creationId xmlns:a16="http://schemas.microsoft.com/office/drawing/2014/main" id="{5B77741C-564C-4C22-8F3C-2B099F7AC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88" b="34127"/>
          <a:stretch/>
        </p:blipFill>
        <p:spPr>
          <a:xfrm>
            <a:off x="6803830" y="10"/>
            <a:ext cx="5388171" cy="2606030"/>
          </a:xfrm>
          <a:prstGeom prst="rect">
            <a:avLst/>
          </a:prstGeom>
        </p:spPr>
      </p:pic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FF6FCCF-C6D0-45C0-B530-D4DE6629E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094"/>
          <a:stretch/>
        </p:blipFill>
        <p:spPr>
          <a:xfrm>
            <a:off x="4840684" y="2606040"/>
            <a:ext cx="7351314" cy="425196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BF914C0-F03B-49FE-8EA0-2C9034C88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6373DDF-5FED-4545-85BE-4BAC72C47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1" y="877824"/>
            <a:ext cx="5294376" cy="3072384"/>
          </a:xfrm>
        </p:spPr>
        <p:txBody>
          <a:bodyPr anchor="b">
            <a:normAutofit/>
          </a:bodyPr>
          <a:lstStyle/>
          <a:p>
            <a:pPr algn="l"/>
            <a:r>
              <a:rPr lang="en-GB" sz="5400" dirty="0">
                <a:ea typeface="+mj-lt"/>
                <a:cs typeface="+mj-lt"/>
              </a:rPr>
              <a:t>Publishing, Power, and Praxis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2" y="4096512"/>
            <a:ext cx="4167376" cy="11555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1900" dirty="0">
                <a:cs typeface="Calibri"/>
              </a:rPr>
              <a:t>Prof Martin Paul Eve</a:t>
            </a:r>
            <a:endParaRPr lang="en-GB" sz="1900" dirty="0"/>
          </a:p>
          <a:p>
            <a:pPr algn="l"/>
            <a:r>
              <a:rPr lang="en-GB" sz="1900" dirty="0">
                <a:cs typeface="Calibri"/>
              </a:rPr>
              <a:t>martin.eve@bbk.ac.uk</a:t>
            </a:r>
          </a:p>
        </p:txBody>
      </p:sp>
    </p:spTree>
    <p:extLst>
      <p:ext uri="{BB962C8B-B14F-4D97-AF65-F5344CB8AC3E}">
        <p14:creationId xmlns:p14="http://schemas.microsoft.com/office/powerpoint/2010/main" val="3741611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1B6E8-7576-4983-9392-266658ED7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Book Processing Charges will not work</a:t>
            </a: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630B37C0-75C1-4186-B76A-D75E48569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1352220"/>
            <a:ext cx="6553545" cy="416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72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AB7A6-D390-4805-860D-E9F8D982D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 Models for OA Books</a:t>
            </a: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F2391E2-26AE-4FD9-B9FF-71E11BD94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1785477"/>
            <a:ext cx="7347537" cy="328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14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03304-2B0A-4262-8E56-70B229819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New Models for OA Books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F64ABCA0-7FE0-45F2-BE1E-95D965BD6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1748690"/>
            <a:ext cx="3425609" cy="1115719"/>
          </a:xfrm>
          <a:prstGeom prst="rect">
            <a:avLst/>
          </a:prstGeom>
        </p:spPr>
      </p:pic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9DB0C5F5-4059-4431-8B60-9FF0AE844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29" y="1997550"/>
            <a:ext cx="3433324" cy="61799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B5A8301B-519D-438B-B34D-B9F00A767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725" y="1759637"/>
            <a:ext cx="3423916" cy="113845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23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night, platform&#10;&#10;Description automatically generated">
            <a:extLst>
              <a:ext uri="{FF2B5EF4-FFF2-40B4-BE49-F238E27FC236}">
                <a16:creationId xmlns:a16="http://schemas.microsoft.com/office/drawing/2014/main" id="{4FC3D933-A8C9-4F08-8880-50B8D03F8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9" r="-1" b="14412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1202A-D4C1-4793-9F59-7D14BD0F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GB" sz="3600">
                <a:cs typeface="Calibri Light"/>
              </a:rPr>
              <a:t>Where do we sit with OA?</a:t>
            </a:r>
            <a:endParaRPr lang="en-GB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D9629-3D52-491F-9DED-5ECA9E995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1400">
                <a:cs typeface="Calibri"/>
              </a:rPr>
              <a:t>Open access can be politically progressive</a:t>
            </a:r>
          </a:p>
          <a:p>
            <a:r>
              <a:rPr lang="en-GB" sz="1400">
                <a:cs typeface="Calibri"/>
              </a:rPr>
              <a:t>OA can also be implemented for conservative reasons</a:t>
            </a:r>
          </a:p>
          <a:p>
            <a:r>
              <a:rPr lang="en-GB" sz="1400">
                <a:cs typeface="Calibri"/>
              </a:rPr>
              <a:t>The economics of OA remain implausible under strict market neoliberalism and APCs/BPCs</a:t>
            </a:r>
          </a:p>
          <a:p>
            <a:r>
              <a:rPr lang="en-GB" sz="1400">
                <a:cs typeface="Calibri"/>
              </a:rPr>
              <a:t>Open licensing continues to pose challenges</a:t>
            </a:r>
          </a:p>
          <a:p>
            <a:pPr marL="0" indent="0">
              <a:buNone/>
            </a:pPr>
            <a:endParaRPr lang="en-GB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894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0C05A-FE7F-4BA6-956C-7548C4AA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Research and Why Do We Write it?</a:t>
            </a:r>
          </a:p>
        </p:txBody>
      </p:sp>
      <p:pic>
        <p:nvPicPr>
          <p:cNvPr id="4" name="Picture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C4AD208E-7747-4EDA-A6D5-E06641E76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582179"/>
            <a:ext cx="6553545" cy="570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13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BD1E7A-D9AB-4BA9-9C90-F0159418B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0" r="9085" b="154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DBF21-7C09-42B4-AA8A-432AC804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GB" sz="4000">
                <a:cs typeface="Calibri Light"/>
              </a:rPr>
              <a:t>Dissemination</a:t>
            </a:r>
            <a:endParaRPr lang="en-GB" sz="40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9569C2-369C-432B-B2CC-0C1E5ABB23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040934"/>
              </p:ext>
            </p:extLst>
          </p:nvPr>
        </p:nvGraphicFramePr>
        <p:xfrm>
          <a:off x="594109" y="2121763"/>
          <a:ext cx="6620505" cy="377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913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75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E8933-1F21-4176-B75D-DB1531005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Assessment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8FC2F08-D497-4603-86E7-9D3E6E58E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1702817"/>
            <a:ext cx="7347537" cy="34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6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EE4CE-FE0B-418F-95AD-87844109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Symbolic Economics and Material Finance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00CAE78-0B74-49B0-9A7F-32B4EB8BE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1610973"/>
            <a:ext cx="7347537" cy="363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4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F393B87-2A4B-433B-8D60-55DC06A4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  <a:cs typeface="Calibri Light"/>
              </a:rPr>
              <a:t>Open Access</a:t>
            </a:r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8479FA-CC5A-45C5-A155-76B22228E4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674142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144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75FC2-E525-4BA8-8241-F671D7A10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GB" sz="5100" dirty="0">
                <a:cs typeface="Calibri Light"/>
              </a:rPr>
              <a:t>Mandates &amp;</a:t>
            </a:r>
            <a:br>
              <a:rPr lang="en-GB" sz="5100" dirty="0">
                <a:cs typeface="Calibri Light"/>
              </a:rPr>
            </a:br>
            <a:r>
              <a:rPr lang="en-GB" sz="5100" dirty="0">
                <a:cs typeface="Calibri Light"/>
              </a:rPr>
              <a:t>Political Economics</a:t>
            </a:r>
            <a:endParaRPr lang="en-GB" sz="51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E0D37-5149-42BD-94D8-2AEDCAB82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400" dirty="0">
                <a:cs typeface="Calibri"/>
              </a:rPr>
              <a:t>Centre-right wing governments</a:t>
            </a:r>
          </a:p>
          <a:p>
            <a:r>
              <a:rPr lang="en-GB" sz="2400" dirty="0">
                <a:cs typeface="Calibri"/>
              </a:rPr>
              <a:t>"Taxpayer" benefit</a:t>
            </a:r>
          </a:p>
          <a:p>
            <a:r>
              <a:rPr lang="en-GB" sz="2400" dirty="0">
                <a:cs typeface="Calibri"/>
              </a:rPr>
              <a:t>… or left-wing open access?</a:t>
            </a:r>
          </a:p>
        </p:txBody>
      </p:sp>
    </p:spTree>
    <p:extLst>
      <p:ext uri="{BB962C8B-B14F-4D97-AF65-F5344CB8AC3E}">
        <p14:creationId xmlns:p14="http://schemas.microsoft.com/office/powerpoint/2010/main" val="166393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person, group, people, crowd&#10;&#10;Description automatically generated">
            <a:extLst>
              <a:ext uri="{FF2B5EF4-FFF2-40B4-BE49-F238E27FC236}">
                <a16:creationId xmlns:a16="http://schemas.microsoft.com/office/drawing/2014/main" id="{E5DB481B-9CE1-495F-86C7-F8D5ECC2C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71" r="-1" b="93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6C387-EA32-4F35-B2B7-859425EC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GB" sz="3600" dirty="0">
                <a:cs typeface="Calibri Light"/>
              </a:rPr>
              <a:t>Finance &amp; Distributive Logic</a:t>
            </a:r>
            <a:endParaRPr lang="en-GB" sz="3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6C6776-F158-4241-9F70-C6FF3CDAD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cs typeface="Calibri"/>
              </a:rPr>
              <a:t>100 people in a room...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3587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94ABF-D1E9-4C4C-9DB5-382BBEB6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GB" sz="4800" dirty="0">
                <a:cs typeface="Calibri Light"/>
              </a:rPr>
              <a:t>OA Books</a:t>
            </a:r>
            <a:endParaRPr lang="en-GB" sz="4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D49934-F19D-42D6-A9F2-9D9039F9F0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509919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531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Publishing, Power, and Praxis</vt:lpstr>
      <vt:lpstr>What is Research and Why Do We Write it?</vt:lpstr>
      <vt:lpstr>Dissemination</vt:lpstr>
      <vt:lpstr>Assessment</vt:lpstr>
      <vt:lpstr>Symbolic Economics and Material Finance</vt:lpstr>
      <vt:lpstr>Open Access</vt:lpstr>
      <vt:lpstr>Mandates &amp; Political Economics</vt:lpstr>
      <vt:lpstr>Finance &amp; Distributive Logic</vt:lpstr>
      <vt:lpstr>OA Books</vt:lpstr>
      <vt:lpstr>Book Processing Charges will not work</vt:lpstr>
      <vt:lpstr>New Models for OA Books</vt:lpstr>
      <vt:lpstr>New Models for OA Books</vt:lpstr>
      <vt:lpstr>Where do we sit with OA?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91</cp:revision>
  <dcterms:created xsi:type="dcterms:W3CDTF">2021-04-15T11:26:00Z</dcterms:created>
  <dcterms:modified xsi:type="dcterms:W3CDTF">2021-04-15T12:15:24Z</dcterms:modified>
</cp:coreProperties>
</file>