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48" r:id="rId4"/>
  </p:sldMasterIdLst>
  <p:notesMasterIdLst>
    <p:notesMasterId r:id="rId18"/>
  </p:notesMasterIdLst>
  <p:sldIdLst>
    <p:sldId id="271" r:id="rId5"/>
    <p:sldId id="258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2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CEDFE-70F2-E306-9C8E-DDCF3D0ABFB7}" v="40" dt="2021-04-27T17:06:05.381"/>
    <p1510:client id="{2E89FE47-2C4F-8D45-9EE9-62E83366B622}" v="2" dt="2021-04-19T10:37:08.512"/>
    <p1510:client id="{3BEA4841-8711-8D77-8052-5399AE130437}" v="4" dt="2021-04-19T09:51:04.578"/>
    <p1510:client id="{3CA62980-D035-1277-87B4-52B036F754C2}" v="2" dt="2021-04-16T10:38:55.078"/>
    <p1510:client id="{482F4C63-6A29-0BA0-33F4-C6F592DF955A}" v="7" dt="2021-04-22T11:06:03.477"/>
    <p1510:client id="{555E2168-53F5-E901-5ABB-7FB56310AE9A}" v="11" dt="2021-04-16T10:42:2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EBB9B-C742-4822-8F56-BB40A015E045}" type="datetimeFigureOut">
              <a:rPr lang="en-GB"/>
              <a:t>27/04/2021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9310-755E-47CD-A733-EB361093206A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(Change the word ‘org’ to ‘academic presses’. Needs to be consistent with the small-medium sized type of publisher. ‘Org’ is too broad.</a:t>
            </a:r>
          </a:p>
          <a:p>
            <a:r>
              <a:rPr lang="en-US" dirty="0"/>
              <a:t>Run through this to identify the emerging models for the main types of presses. Hint at Hub here, but no slide for that just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A81D-528E-054E-8317-550859A8CE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9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7E3A-5028-4648-85BA-37AB56AEA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A7628-9B52-45CE-B79B-08D120D9B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EC8FC-1C07-4B01-9EB2-D2A89930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5DAF2-372A-4C10-B56D-83F98004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BB99A-E087-4B3A-9F99-9315DE9C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BFFA-08A1-450D-A57C-02ABACD8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177EA-8F6D-4EDD-B390-15A808F6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CC5B-36DF-4553-AAB1-3B580A4F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84962-40A9-4966-B83A-5C4DC590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9BB0-2153-4F38-A155-128F14C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1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0B2AD-8288-4561-B78E-8512176A2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A41D1-15FD-40BB-A586-E270FBF3C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EC94-877F-4538-9FBD-34A5215E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AF7E7-223C-4A8C-A0AA-3A558A16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2E03-52F3-48A8-BEBA-25CFCC67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69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6D61-050E-437A-BB90-7AE9D60A7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5D777-3FCA-4876-9449-B9BEB3EF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93206-76D2-4AF8-A7B3-E266F795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1ACCD-8E0D-4069-9F88-E6C98DE9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364E-60D6-4115-87B9-C91A7D07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9FF4-4713-49E5-BBD0-47CEF8A4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05BE-0BAD-43C6-873A-AB363C8C7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7AE21-3A6E-4BD2-9B3F-E143DB74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555C6-4308-4AFF-B431-1C843CFC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6ACA7-E7F6-4C52-B1B4-4C412670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64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5A24-5728-4579-9789-A5B9C04B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4A74-7687-4801-95F5-090ABA59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AD1A-D8A2-4736-8913-A72FAE6D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EA24-C884-4774-BB3A-CDD63E7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C4BA-BFBF-4948-8CBC-1C5A1C27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2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F18D-8EFE-4503-8621-3D77B853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8E37-13B1-49B4-BBF5-E074BD7E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B79A2-DCC1-4454-8DBE-BD47C8682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9EC7F-82F5-4206-90F7-8291D533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7A69-08E3-42BD-A4A1-97329334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2AFC-D28F-4BAD-BC91-7E7AFC5F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344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E686-A4E3-412F-B7C0-47C03764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9132B-DF55-4AEE-BBC7-F8ADC7E79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0AF43-048D-47E2-8148-DC73C9C25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153D0-E4F4-48C4-B5AA-02DE3CBC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DD584-77A6-4E4D-BAC9-6530DAFE8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25741-AD19-4562-AA05-CDE82395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4580F-38DA-4A54-B4F2-92A93E73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B5036-BCD1-4BDE-B987-322BE7C5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5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B0C8-98A2-4855-A014-FABB398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42DC-C581-47F7-805A-2DAFD02D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08B22-E460-4644-93DC-09E86937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11B64-272F-4FB3-B154-8A719A96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1C06-B47C-4E14-9265-0C45811A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9519D-A024-4E47-A9A9-E160EDD0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00E3E-CDF9-4066-A72C-8D450BBD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3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925B-8C3F-40C7-917F-0881E46C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3549-6536-4C4D-82E9-DAD294CD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6D204-CA21-4B15-9826-3D48D771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33C8E-E8D2-49C1-83E0-1598A106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D3C94-DB62-4BA9-A986-9FB9E4E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B12B1-7E45-4BBA-8E16-CA5EC752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0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26CC-D806-4864-8681-C5EB342B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8668-DC1E-4600-BBCD-1AD6529A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8190-150F-4C5E-A624-7D2CCCDA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7E2A-B626-409E-87E4-9D17CEC0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AC3A-BF38-411F-8E7E-6F102FC9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2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69F2-3961-4111-812F-26ECC31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73660-8363-43A4-B5E3-E9BB319DA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FC4F8-459B-4AB8-B705-684D5346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587D7-0B40-4DF1-AA12-9DD490B1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1F4E2-DFEF-48BA-A61A-A5955098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D492C-E322-4AEE-B0D0-F8985202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17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3D4D-120B-4406-A8E2-FE1091A2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ED689-49C8-4990-882A-ECB8A2ACF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A4E5-E096-4491-B21D-ABBDC0CE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47F1-DEE6-4927-90D4-E5B92BD4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CDD9F-83F7-4EE5-B097-93B20F9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82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B3B50-CA92-47C7-98BB-783A2D4BB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F52FF-C7C5-4EB0-90C5-5F7FA213B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C30D-AC3D-4EC8-8420-BAC94CB5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AC4D-242F-4419-A9F3-8F1A9F90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681AE-BA8D-4393-B526-3737709C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0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885B-C708-6942-9B2E-C8E20621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28B04-FDA3-B54D-9794-E8F2467C5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C41F-CAB3-C54D-B1A7-563ED412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83B96-E51E-3243-B27A-E2474FB9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7A7-344E-0240-97AC-32F438F4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3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F783-5EE0-B54C-AF36-EABA07FB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8F35C-9086-794E-8536-16736C13A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6931-5A96-5449-A1FB-24C2FCAA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501BB-92C4-F04C-9ACF-D8B879D9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2307-71A7-F942-ABCD-3F19A765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9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3079-243A-F34E-B854-06CD08BA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919C-2844-A14A-B2F5-CDA265D7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C0A8-F5DB-A44D-AAB6-BBC09489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17D9D-964B-1448-B9B3-B0403874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1D602-908D-0E4D-8500-1C610DE5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0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FF2D-4C61-824D-B73D-1C8E6C16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1428-9122-1F4B-BEB9-BB9AC4CA6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D0182-75DE-E340-BB2C-64B4FD4B7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065C6-2169-D046-B4C9-1A2FD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F8682-F224-4242-A8D7-1FAA9013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16B30-CFAD-7D4D-B78C-A6AEAE23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35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04A5-FADA-8649-ABB1-96E28373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1F92B-66EA-2C49-A998-83556A7B1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9F24E-CDB8-6842-957D-7403A7A36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683DE-32EB-3744-95F7-45AC9939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3E19A-F7BB-B342-96CC-CE9E3CD8C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2465B-BCF5-9B48-82B7-C8CF530C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F6A26C-2A8F-7E46-862A-112AF059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0EE09-5670-C64E-BC45-EE22B77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1C8A-B530-204F-BAAF-FB14E081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F07FE-39CF-F347-A271-398973DD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001E8-0D2A-AC4A-94FB-AD8C5DB9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1CC55-1084-FF4F-91A0-DBE1BE87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6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E2508-611C-5443-966A-979C5525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052F2-BCF9-5543-808D-B4307E4E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7496-68AF-BA42-8B22-9CD15E2B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1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BFC9-745F-4E4D-A5A0-5D6A3412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8588-278B-46C3-A1FF-C1B2026CC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844E-2CEE-41AA-ADD3-5DCFA586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12613-7269-46E3-9A48-9FD5694C0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B4ACA-7696-43FC-9F70-9D1514F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32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57E4-786D-7441-A6D4-C5B9A2C1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8F9C-4258-5443-815C-C9652F7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CCD41-9854-3F48-9444-5B32EA04F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DCC95-8840-714B-8F2A-FAAF1B00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3F78-7116-054B-9AC8-93BE9B9A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3BD3E-D111-404B-9C9F-16873CF0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5FD8A-0B36-2F4A-B467-BC352042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DEADD-8DF3-E245-AE82-2C078C8C6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41B57-2177-7C49-BC26-722AAAB1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25D43-445F-0E44-A02D-1B6440D5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84365-A425-8D4A-9857-7E83EBA6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8FC32-4C2C-474C-8623-2AA35979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7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C750-15F8-9145-B567-97003F75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15088-DEEC-B848-B06D-F30059217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6DF7-207A-8346-9BBC-30CB8946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8B90-093D-1F4F-9789-0DC0E5AA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3347-CCBB-824E-9D34-77BFEEB3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BDAEE-081F-A54C-BBE1-30761BDA1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68403-E33B-E64D-8BB0-8CAA0D45D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9A55-ED06-4E43-9BA7-473D798D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5DA7-7B7D-474E-934A-C38CDCB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70212-DC38-DD40-8198-DC58E99A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F53-564E-EE42-9ACF-6E0E0A152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C061A-8DB9-D242-853D-994E86CD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90CE1-6390-FB49-85DD-5BA78E06D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67E6F-9243-9548-8EE4-3C4C0454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914F-6BC3-4C46-9427-84C99710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1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B461-6BC1-CF4B-8E1B-92A528C7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F52F4-C299-D240-876A-1AA6069F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4FA0E-AAB4-BD41-927A-126EC5B4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C94F-80ED-864B-A3BD-6A9655FE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291AA-6760-3140-AAF0-26FC66B7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59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6C5A-E01F-F747-9116-480C7656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351D-151F-5C40-9F56-D38846E66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F501-A76B-E348-9977-31249D4B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C6BEE-C608-514F-B158-A1E03879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66A6-1DB5-5F4B-BB0A-7EC4AF42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1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E7B5-D8C1-9940-BC2A-B906AA0C4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F59D4-B088-CE46-902C-8E0B23529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FD99C-DB0B-0541-A3F3-565F3C592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E521E-141E-3744-804B-E652D39C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9100D-1730-064D-BDF0-85D48712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CB253-E395-D54D-901F-C7A5606B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8804-C297-8A4E-8349-FF3D9662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A1D02-557A-9D47-91EB-5E7315B6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5966A-F3F6-8346-A300-0D63561DC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CA7E96-16B0-9948-A705-E48CF34F3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D8DC3D-B415-4A4C-95A8-D42975C3D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1E460-2500-024A-8AC4-7DA15BBB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47F94-2E00-FF42-B5D6-E8C12076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20840-3B38-9C4E-8062-7614AB65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2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44E5-F1A8-FC4E-A61A-40D785F5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502D3-6AE0-6540-81BF-5FE42AAE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58CB5-E10A-8B4A-A57E-CE3DACFE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BE9A-8CBF-6F4E-B9C9-EF6984DF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B2EF-F24E-45B3-B222-F7C78045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4560-EB9C-4A4C-BB3B-00D5449E6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6AC9C-3D4F-4D3C-8E8C-CCF862DE8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422B6-BA7D-4635-BE69-83B513BB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76B9C-5E83-495B-9865-FF1970FC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CF8FD-6B93-44C9-8F3F-BDA88CD5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48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2B3C4-D10A-384F-853D-9C67217E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DB191-63AA-944A-A009-B28ADDE5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BB15-482E-9148-9A12-E948BAE7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5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1FC5-6309-C344-9649-940E8C8B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A8B4-5B65-CD4F-9E15-BEFA5024B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DBC59-7016-5B4E-9732-1822C04AD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442E-DF44-2747-ABAC-F486CC57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DAE13-91AE-7D42-AF78-38FA56C9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C3914-5D58-A54E-87DE-4F72F2CA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2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AF85-A944-4149-AE06-E6641C91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1B940-7FD6-FF43-8D7A-C41F9A93E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9711-F1A7-5044-B431-EF6298BCB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A7E10-74C4-2E4F-8BB2-4B31914F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32385-3B77-F449-B567-414B17E5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AB130-F7DE-B348-A71A-33580CF2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8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2DFD-93DD-D14D-8D2A-64FCFA41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DDB6D-2C21-1E44-9D06-AB7476327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C007-01BE-FB4A-BB1E-D223E51E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1872-50E4-9B42-968F-385ADCC8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EB5A-AF19-A247-903C-39069370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7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AD88E-14E9-8D4F-B855-27CCACEDC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A8948-1FA6-C745-B845-33EEE1B72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ABBC4-C720-B141-90D1-13946581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F6995-ABF2-3949-934D-0C550301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7B46-21B0-334E-B652-8A139932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D6FB-DE1E-45FB-82D6-35789E08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B2608-F265-45DB-879B-28DA5D19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8E2B4-D56E-44B4-AC0C-B1EEB3979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4B971-3748-4E03-A718-BA6AEFEDB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4665A-E058-4165-88ED-A0EE04972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5600A-62E4-42BF-BF18-1504B91B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75C56-BCA1-4454-A50D-C33FE711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4090C-1E41-48AE-8AF0-7932E64E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8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6EAD-70FA-4452-A676-B31FD612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1CAAB-74DF-4FD7-873A-08019DB9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FBE02-75FC-4F55-8A53-0DF112BA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4D916-3432-4B5A-94BF-500176E5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66283-2E0A-4F32-A065-0CA3FC9A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5B4D1-1019-446F-9DB2-8DACBCFF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24DB2-96AA-4BD7-8B2E-B8996831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08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6962-3362-493B-A219-BEB4B551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C2E2-8A9A-4773-BCEF-DB0D2E6C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79F8D-DC3C-45D2-98F0-5686043C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95122-5639-4688-AC49-049C42DB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9407C-B1AB-47B3-A11A-AA0D9088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FDC70-B110-462F-9739-B591B290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7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C9A4-E8B0-4E9A-9856-A142601C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11313-572D-4648-B394-343304653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870F-F477-407B-A7C5-CE57478D7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E803C-DC75-423B-8E7D-947946D7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D3461-C89C-4393-B7C0-05F1946B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BA858-FDBB-4762-BAAE-54C56D1A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92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C7E0B-EF29-44E6-9C8B-24105145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59CA-3F96-4106-8AB3-1DD30BEE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5F74B-F029-4B36-A8A7-5327D056E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C458-C5E2-4730-9B24-9C33F64019BF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69F2D-E9A8-46A1-B757-94D7BBAF1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15BB-B38D-40AF-BD5F-60F5FAC55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0E49-9181-4B21-A9DB-03B301960E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5464-2493-4FDD-8B08-BC50F8E4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EA02A-299A-4A97-9F36-5B8F72F7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D2AC3-058C-4A8E-8E63-46728901A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276D-2E48-4C02-A0B1-93B71DD2CF97}" type="datetimeFigureOut">
              <a:rPr lang="en-GB" smtClean="0"/>
              <a:t>27/04/2021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CAF00-8C9B-479C-8D36-2821569F1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53D76-2AFE-4B0A-A031-8707F352C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0281-6F1A-414E-894B-D94DBD12D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06A58-A5ED-F147-83EF-61EEFEC0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866D6-CC26-4A4C-B95E-E5B2E960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D61ED-C1AF-3F44-98A7-27BCF162E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4B8D-59B1-3940-BABA-1FC7D239F296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D56D7-B696-E442-A3E1-8BB96493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E4267-8D44-F84D-B373-FF8583631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C924-D596-8241-9253-03EB904C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508070-9672-FF45-8DCE-CBA0F659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6446-3A16-F84B-BCF2-E331B107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76251-9C34-2546-A3B0-8B30E5A3E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435A-E50E-C94D-9345-09F4CD9D5AED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58AD-D9D9-A948-ADE3-7411E96F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BB897-768E-5D47-8992-00A3D7856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C602-6326-1D48-BB07-4A5F1E15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BD4D-FB5B-4B48-AB86-0D276F0D4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BDD39-606E-477F-A6DA-0419ED2F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251EF22-0C56-471E-83DA-E1FB8EBD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260082-0B43-4569-BF1D-FA5294D915E8}"/>
              </a:ext>
            </a:extLst>
          </p:cNvPr>
          <p:cNvSpPr txBox="1"/>
          <p:nvPr/>
        </p:nvSpPr>
        <p:spPr>
          <a:xfrm>
            <a:off x="5263793" y="5897365"/>
            <a:ext cx="30257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badi Extra Light"/>
                <a:cs typeface="Calibri"/>
              </a:rPr>
              <a:t>&amp; Sharla Lair</a:t>
            </a:r>
          </a:p>
        </p:txBody>
      </p:sp>
    </p:spTree>
    <p:extLst>
      <p:ext uri="{BB962C8B-B14F-4D97-AF65-F5344CB8AC3E}">
        <p14:creationId xmlns:p14="http://schemas.microsoft.com/office/powerpoint/2010/main" val="2027625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1C47E2-EB99-4B0E-B50D-8889E5986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5DD714-1694-438C-BDEF-932E79320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EDBBD-0DDD-4A6B-BB92-0EFA7243DDF4}"/>
              </a:ext>
            </a:extLst>
          </p:cNvPr>
          <p:cNvSpPr txBox="1"/>
          <p:nvPr/>
        </p:nvSpPr>
        <p:spPr>
          <a:xfrm>
            <a:off x="3443253" y="2888168"/>
            <a:ext cx="2751543" cy="169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602 publishers</a:t>
            </a:r>
          </a:p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36,947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FF3CF-E2A5-4FB8-AC78-5C5097B03840}"/>
              </a:ext>
            </a:extLst>
          </p:cNvPr>
          <p:cNvSpPr txBox="1"/>
          <p:nvPr/>
        </p:nvSpPr>
        <p:spPr>
          <a:xfrm>
            <a:off x="2377361" y="353785"/>
            <a:ext cx="1046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Snapshot of OA book world</a:t>
            </a:r>
          </a:p>
        </p:txBody>
      </p:sp>
      <p:pic>
        <p:nvPicPr>
          <p:cNvPr id="2050" name="Picture 2" descr="Online Library and Publication Platform | Directory of Open Access Books">
            <a:extLst>
              <a:ext uri="{FF2B5EF4-FFF2-40B4-BE49-F238E27FC236}">
                <a16:creationId xmlns:a16="http://schemas.microsoft.com/office/drawing/2014/main" id="{C07D122D-9D69-4C39-B492-2D7C505F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63" y="1560627"/>
            <a:ext cx="2751543" cy="14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D]: DOAJ Database Assistant – DOAJ News Service">
            <a:extLst>
              <a:ext uri="{FF2B5EF4-FFF2-40B4-BE49-F238E27FC236}">
                <a16:creationId xmlns:a16="http://schemas.microsoft.com/office/drawing/2014/main" id="{B0DB1C42-25EF-407D-8ED6-FAE1B53B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73" y="1560627"/>
            <a:ext cx="1293080" cy="12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66B08-B3AB-4B73-88EF-9BD4FD2DD142}"/>
              </a:ext>
            </a:extLst>
          </p:cNvPr>
          <p:cNvSpPr txBox="1"/>
          <p:nvPr/>
        </p:nvSpPr>
        <p:spPr>
          <a:xfrm>
            <a:off x="6300661" y="2753516"/>
            <a:ext cx="4510504" cy="196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100 publishers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16,172 journals, </a:t>
            </a:r>
            <a:br>
              <a:rPr lang="en-US" sz="2800" dirty="0">
                <a:solidFill>
                  <a:schemeClr val="bg1"/>
                </a:solidFill>
                <a:latin typeface="Open Sans" panose="020B0606030504020204"/>
              </a:rPr>
            </a:br>
            <a:r>
              <a:rPr lang="en-US" sz="2800" dirty="0">
                <a:solidFill>
                  <a:schemeClr val="bg1"/>
                </a:solidFill>
                <a:latin typeface="Open Sans" panose="020B0606030504020204"/>
              </a:rPr>
              <a:t>5,890,831 articles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69035-8197-44E2-A0FA-529B9076D107}"/>
              </a:ext>
            </a:extLst>
          </p:cNvPr>
          <p:cNvSpPr txBox="1"/>
          <p:nvPr/>
        </p:nvSpPr>
        <p:spPr>
          <a:xfrm>
            <a:off x="2406367" y="5104138"/>
            <a:ext cx="83084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books market has many smaller players with publications in multiple languages, across a broad spectrum of subject areas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4FD8E4-D447-40AF-A409-988025E08DF9}"/>
              </a:ext>
            </a:extLst>
          </p:cNvPr>
          <p:cNvCxnSpPr>
            <a:cxnSpLocks/>
          </p:cNvCxnSpPr>
          <p:nvPr/>
        </p:nvCxnSpPr>
        <p:spPr>
          <a:xfrm>
            <a:off x="6560597" y="1560627"/>
            <a:ext cx="1" cy="3339847"/>
          </a:xfrm>
          <a:prstGeom prst="line">
            <a:avLst/>
          </a:prstGeom>
          <a:ln>
            <a:solidFill>
              <a:srgbClr val="EEDA3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8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5F5C222-E8BA-46D4-98B7-5A55392BB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36F658A-2BEB-464D-ADA0-FBFD1901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054F583-7EDF-493E-AEFA-D66671CEC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1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D40483EC-3AF6-406E-B840-79925CA3E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2284F-D111-44DB-9573-7077637EC075}"/>
              </a:ext>
            </a:extLst>
          </p:cNvPr>
          <p:cNvSpPr txBox="1"/>
          <p:nvPr/>
        </p:nvSpPr>
        <p:spPr>
          <a:xfrm>
            <a:off x="6940550" y="57150"/>
            <a:ext cx="4514850" cy="892552"/>
          </a:xfrm>
          <a:prstGeom prst="rect">
            <a:avLst/>
          </a:prstGeom>
          <a:solidFill>
            <a:srgbClr val="1B1D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  <a:latin typeface="Roboto Slab"/>
              </a:rPr>
              <a:t>Large, well-funded academic presses</a:t>
            </a:r>
            <a:endParaRPr lang="en-DE" sz="2600" b="1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08CE-D7A8-4A35-AA55-7025B9C7AA87}"/>
              </a:ext>
            </a:extLst>
          </p:cNvPr>
          <p:cNvSpPr txBox="1"/>
          <p:nvPr/>
        </p:nvSpPr>
        <p:spPr>
          <a:xfrm>
            <a:off x="6940550" y="2393950"/>
            <a:ext cx="4514850" cy="892552"/>
          </a:xfrm>
          <a:prstGeom prst="rect">
            <a:avLst/>
          </a:prstGeom>
          <a:solidFill>
            <a:srgbClr val="1B1D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  <a:latin typeface="Roboto Slab"/>
              </a:rPr>
              <a:t>Small/medium-sized academic presses</a:t>
            </a:r>
            <a:endParaRPr lang="en-DE" sz="2600" b="1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C14F5-AC75-460F-9E07-2338A85C4E7A}"/>
              </a:ext>
            </a:extLst>
          </p:cNvPr>
          <p:cNvSpPr txBox="1"/>
          <p:nvPr/>
        </p:nvSpPr>
        <p:spPr>
          <a:xfrm>
            <a:off x="6604000" y="4730750"/>
            <a:ext cx="4800600" cy="492443"/>
          </a:xfrm>
          <a:prstGeom prst="rect">
            <a:avLst/>
          </a:prstGeom>
          <a:solidFill>
            <a:srgbClr val="1B1D3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chemeClr val="bg1"/>
                </a:solidFill>
                <a:latin typeface="Roboto Slab"/>
              </a:rPr>
              <a:t>Scholar-led born OA presses</a:t>
            </a:r>
            <a:endParaRPr lang="en-DE" sz="2600" b="1" dirty="0">
              <a:solidFill>
                <a:schemeClr val="bg1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372164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6A81B9F-CEF0-4588-8D00-6D1C666D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9DB28DB-C974-4189-B11C-A304CECAF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041559B-EB99-4C5D-BF7F-9689ACECF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B50D62-9974-4FFA-8361-144CB52B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59C4DF53-94AF-4CDE-9C2C-FB8EE3538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46E1495-B53F-4A77-80AF-9D18D7740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22</cp:revision>
  <dcterms:created xsi:type="dcterms:W3CDTF">2021-04-16T10:36:46Z</dcterms:created>
  <dcterms:modified xsi:type="dcterms:W3CDTF">2021-04-27T17:06:23Z</dcterms:modified>
</cp:coreProperties>
</file>