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44" r:id="rId2"/>
    <p:sldMasterId id="2147483762" r:id="rId3"/>
    <p:sldMasterId id="2147483780" r:id="rId4"/>
    <p:sldMasterId id="2147483816" r:id="rId5"/>
  </p:sldMasterIdLst>
  <p:sldIdLst>
    <p:sldId id="256" r:id="rId6"/>
    <p:sldId id="289" r:id="rId7"/>
    <p:sldId id="291" r:id="rId8"/>
    <p:sldId id="290" r:id="rId9"/>
    <p:sldId id="295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123A0-4715-2C2A-0797-69CD55EDE978}" v="15" dt="2022-04-08T13:21:26.422"/>
    <p1510:client id="{293A45B6-2324-BC44-3826-E54366A201DF}" v="7" dt="2022-04-06T10:59:53.549"/>
    <p1510:client id="{6F63E796-BC6A-40C8-A0AB-6B5D58E97DCB}" v="5" dt="2022-02-22T09:59:05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70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1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9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2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1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0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9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4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95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7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33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87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330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6389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823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8194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647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301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3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41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81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49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64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2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4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78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65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31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08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2379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519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3471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7032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5806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245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86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1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38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0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34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49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45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31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73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07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6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92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89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84238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1289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0165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7801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40036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6961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57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7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C406-D3EF-42BB-8180-E4872FE1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EA8FF-AFE1-485D-981C-189C03E65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A42C-A0C8-4C4B-8B90-2672EA68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219A8-059F-40BA-91D6-8BED0ACF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DFE6-B2CA-492B-B8E1-85DC981F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6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53C3-FA33-46F3-8647-5B1A4580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0F1F-0EDD-4AC2-B84E-C0AD48AC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ABA24-3A7F-424B-B016-B74DCABE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1ACBE-A011-48E2-9AF0-0539EF1A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4B712-A4AA-41D6-9605-5BE0D809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25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FBE6-49B2-4232-B1A0-BEB12BBB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8495-6BFA-4C19-A1F4-C12AE4BC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70010-F9FB-408F-9B4C-618CA576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E0464-3B43-420B-BBDD-DC835545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6AF02-66B5-459D-A357-AAF449C1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188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A99B-BFF8-4C1C-AF42-773C96AE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7FAF-6FC0-419E-83BD-4A9773354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30D51-2EFA-4168-B457-28595FD39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87E0A-6E18-466C-97F7-6E4FEE33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68DF-86EE-4F28-875F-FDC3847B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42724-CC11-4DB4-985F-9A8163E5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7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8549-EE04-4ED3-BB86-F28D902E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F47FC-3105-4024-87D5-69DBDABE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71DCD-E2A7-486E-8DD0-DA0CCBE60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F2F66-6D46-4A34-B08A-C91369B67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5D8A4-F541-4CFE-A5C1-98156A53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E78FB-7C69-44EC-A188-D0C0FDA7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C8FAB-6AE6-47EE-B05C-2F001E3B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56C7F-718C-42B4-9EB3-607AF642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2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FF36-97C4-4B52-82E4-E70900F9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A05D2-A41C-4EAE-8A74-58F2FABC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2E60D-984F-46A7-AEDA-C75DB4F5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B53ED-D386-4B14-8E1F-32589431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0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F765C-4BEA-4A3B-B13C-C092D8D8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59D54-F6FB-493C-B3E4-3AFE0512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37B30-EC85-4C22-8162-24744AF3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17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1416-DF76-490B-996F-D6A3D4AA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C506-7BB0-4972-AADD-BD5D44C9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BDF6F-3CC9-4E5B-BF97-F599E6FB2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AAE1A-88EA-4638-AE29-35526AF3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787F1-3610-480A-9F7A-4050965C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60245-EF8B-47C4-AE7D-F78CDE4E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40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C13F-9ABA-4DEE-BBA9-A1FE6530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6CF9A-8CCD-44FA-8A47-C8985F389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2B617-1910-4BA4-A7CF-A5B1771D9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4892-D90F-4F49-B9A1-55B9F4C5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0FDC7-C771-497F-B107-E6E6581F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FE564-7701-4630-A0EA-046944BB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712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AB29-C556-4798-8F2F-B5021E29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C8D66-D571-41CB-A28A-D992F5A5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8101F-A8BA-47AA-8AFD-09CB89B0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E01B-DB9C-4740-A8C8-87DAD437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00761-B6FE-4E38-9C10-018E87CE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7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7FF50-5C18-45BF-A0D1-EABB794BC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93098-C6C8-452A-834A-A8EF69A9F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CFFE7-6E7D-4CDF-B310-3FE074B5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779E-59E9-4B65-A18E-DC6F8A30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3E05-93C5-4B42-96F2-AEF21B58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2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64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7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4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A927-D2F9-468D-8C60-F629DE8B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234C5-FE6C-4560-9386-98A31C4B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2479-EACB-43C8-B361-587205FA3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0B58-FA51-418A-8AF9-48B68DB61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8460-F490-4814-A264-5F175CF97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C6859-2B3F-4334-A3EA-D0BB8362E989}"/>
              </a:ext>
            </a:extLst>
          </p:cNvPr>
          <p:cNvSpPr/>
          <p:nvPr/>
        </p:nvSpPr>
        <p:spPr>
          <a:xfrm>
            <a:off x="3119495" y="-845"/>
            <a:ext cx="331212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510676"/>
            <a:ext cx="6518721" cy="149927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latin typeface="Segoe UI"/>
                <a:ea typeface="+mj-lt"/>
                <a:cs typeface="+mj-lt"/>
              </a:rPr>
              <a:t>Basic Instinct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5519175"/>
            <a:ext cx="555611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martin@eve.gd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D365FF-50B1-40EA-A10B-18D730B14B26}"/>
              </a:ext>
            </a:extLst>
          </p:cNvPr>
          <p:cNvSpPr txBox="1">
            <a:spLocks/>
          </p:cNvSpPr>
          <p:nvPr/>
        </p:nvSpPr>
        <p:spPr>
          <a:xfrm>
            <a:off x="477980" y="2171238"/>
            <a:ext cx="4689921" cy="207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700" b="1" dirty="0">
                <a:latin typeface="Segoe UI"/>
                <a:ea typeface="+mj-lt"/>
                <a:cs typeface="+mj-lt"/>
              </a:rPr>
              <a:t>Simple</a:t>
            </a:r>
          </a:p>
          <a:p>
            <a:r>
              <a:rPr lang="en-GB" sz="3700" b="1" dirty="0">
                <a:latin typeface="Segoe UI"/>
                <a:ea typeface="+mj-lt"/>
                <a:cs typeface="+mj-lt"/>
              </a:rPr>
              <a:t>Computation for Close Readings</a:t>
            </a:r>
            <a:endParaRPr lang="en-GB" sz="3700" b="1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12C7CD-DA0D-40D9-854A-A0E07D829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27" r="858" b="3"/>
          <a:stretch/>
        </p:blipFill>
        <p:spPr>
          <a:xfrm>
            <a:off x="2477061" y="900324"/>
            <a:ext cx="7237878" cy="5571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1E71D-1D62-43B9-9BAB-52B53F3B7B12}"/>
              </a:ext>
            </a:extLst>
          </p:cNvPr>
          <p:cNvSpPr txBox="1"/>
          <p:nvPr/>
        </p:nvSpPr>
        <p:spPr>
          <a:xfrm>
            <a:off x="4066973" y="386610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David Mitchell’s </a:t>
            </a:r>
            <a:r>
              <a:rPr lang="en-US" i="1" dirty="0">
                <a:latin typeface="Century Gothic" panose="020B0502020202020204" pitchFamily="34" charset="0"/>
              </a:rPr>
              <a:t>Cloud Atlas </a:t>
            </a:r>
            <a:r>
              <a:rPr lang="en-US" dirty="0">
                <a:latin typeface="Century Gothic" panose="020B0502020202020204" pitchFamily="34" charset="0"/>
              </a:rPr>
              <a:t>(2004)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9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9928F2-3B46-4F49-8E48-67B0234C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025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8C60A-41F9-4E7B-ABB0-DBFF6F58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Detecting Anachronism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2064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342B380-B068-4632-8A5F-F5CE71E24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375"/>
          <a:stretch/>
        </p:blipFill>
        <p:spPr>
          <a:xfrm>
            <a:off x="796065" y="10"/>
            <a:ext cx="11395934" cy="6857990"/>
          </a:xfrm>
          <a:custGeom>
            <a:avLst/>
            <a:gdLst/>
            <a:ahLst/>
            <a:cxnLst/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73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04" y="1782500"/>
            <a:ext cx="5058669" cy="3292999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latin typeface="Segoe UI"/>
                <a:ea typeface="+mj-lt"/>
                <a:cs typeface="+mj-lt"/>
              </a:rPr>
              <a:t>Questions, Comments, Discussion</a:t>
            </a:r>
            <a:endParaRPr lang="en-US" dirty="0">
              <a:latin typeface="Segoe UI"/>
              <a:cs typeface="Calibri Light" panose="020F0302020204030204"/>
            </a:endParaRPr>
          </a:p>
          <a:p>
            <a:pPr algn="l"/>
            <a:endParaRPr lang="en-GB" sz="4400" b="1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04" y="5520109"/>
            <a:ext cx="555611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martin@eve.gd</a:t>
            </a:r>
          </a:p>
        </p:txBody>
      </p:sp>
    </p:spTree>
    <p:extLst>
      <p:ext uri="{BB962C8B-B14F-4D97-AF65-F5344CB8AC3E}">
        <p14:creationId xmlns:p14="http://schemas.microsoft.com/office/powerpoint/2010/main" val="3475161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149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Ion</vt:lpstr>
      <vt:lpstr>Parallax</vt:lpstr>
      <vt:lpstr>1_Parallax</vt:lpstr>
      <vt:lpstr>2_Parallax</vt:lpstr>
      <vt:lpstr>Office Theme</vt:lpstr>
      <vt:lpstr>Basic Instinct</vt:lpstr>
      <vt:lpstr>PowerPoint Presentation</vt:lpstr>
      <vt:lpstr>Detecting Anachronism</vt:lpstr>
      <vt:lpstr>PowerPoint Presentation</vt:lpstr>
      <vt:lpstr>Questions, Comments,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Martin Eve (Staff)</cp:lastModifiedBy>
  <cp:revision>291</cp:revision>
  <dcterms:created xsi:type="dcterms:W3CDTF">2020-12-13T15:33:24Z</dcterms:created>
  <dcterms:modified xsi:type="dcterms:W3CDTF">2022-04-08T13:27:11Z</dcterms:modified>
</cp:coreProperties>
</file>