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29"/>
  </p:notesMasterIdLst>
  <p:sldIdLst>
    <p:sldId id="256" r:id="rId2"/>
    <p:sldId id="257" r:id="rId3"/>
    <p:sldId id="258" r:id="rId4"/>
    <p:sldId id="283"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7" r:id="rId23"/>
    <p:sldId id="278" r:id="rId24"/>
    <p:sldId id="279" r:id="rId25"/>
    <p:sldId id="280" r:id="rId26"/>
    <p:sldId id="281" r:id="rId27"/>
    <p:sldId id="282" r:id="rId28"/>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99" d="100"/>
          <a:sy n="99" d="100"/>
        </p:scale>
        <p:origin x="-640"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interSettings" Target="printerSettings/printerSettings1.bin"/><Relationship Id="rId31" Type="http://schemas.openxmlformats.org/officeDocument/2006/relationships/presProps" Target="presProps.xml"/><Relationship Id="rId32" Type="http://schemas.openxmlformats.org/officeDocument/2006/relationships/viewProps" Target="view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heme" Target="theme/theme1.xml"/><Relationship Id="rId3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lvl="0" indent="0" algn="r"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200" b="0" i="0" u="none" strike="noStrike" cap="none">
                <a:solidFill>
                  <a:schemeClr val="dk1"/>
                </a:solidFill>
                <a:latin typeface="Calibri"/>
                <a:ea typeface="Calibri"/>
                <a:cs typeface="Calibri"/>
                <a:sym typeface="Calibri"/>
              </a:defRPr>
            </a:lvl2pPr>
            <a:lvl3pPr marL="914400" marR="0" lvl="2" indent="0" algn="l" rtl="0">
              <a:spcBef>
                <a:spcPts val="0"/>
              </a:spcBef>
              <a:buNone/>
              <a:defRPr sz="1200" b="0" i="0" u="none" strike="noStrike" cap="none">
                <a:solidFill>
                  <a:schemeClr val="dk1"/>
                </a:solidFill>
                <a:latin typeface="Calibri"/>
                <a:ea typeface="Calibri"/>
                <a:cs typeface="Calibri"/>
                <a:sym typeface="Calibri"/>
              </a:defRPr>
            </a:lvl3pPr>
            <a:lvl4pPr marL="1371600" marR="0" lvl="3" indent="0" algn="l" rtl="0">
              <a:spcBef>
                <a:spcPts val="0"/>
              </a:spcBef>
              <a:buNone/>
              <a:defRPr sz="1200" b="0" i="0" u="none" strike="noStrike" cap="none">
                <a:solidFill>
                  <a:schemeClr val="dk1"/>
                </a:solidFill>
                <a:latin typeface="Calibri"/>
                <a:ea typeface="Calibri"/>
                <a:cs typeface="Calibri"/>
                <a:sym typeface="Calibri"/>
              </a:defRPr>
            </a:lvl4pPr>
            <a:lvl5pPr marL="1828800" marR="0" lvl="4" indent="0" algn="l" rtl="0">
              <a:spcBef>
                <a:spcPts val="0"/>
              </a:spcBef>
              <a:buNone/>
              <a:defRPr sz="1200" b="0" i="0" u="none" strike="noStrike" cap="none">
                <a:solidFill>
                  <a:schemeClr val="dk1"/>
                </a:solidFill>
                <a:latin typeface="Calibri"/>
                <a:ea typeface="Calibri"/>
                <a:cs typeface="Calibri"/>
                <a:sym typeface="Calibri"/>
              </a:defRPr>
            </a:lvl5pPr>
            <a:lvl6pPr marL="2286000" marR="0" lvl="5" indent="0" algn="l" rtl="0">
              <a:spcBef>
                <a:spcPts val="0"/>
              </a:spcBef>
              <a:buNone/>
              <a:defRPr sz="1200" b="0" i="0" u="none" strike="noStrike" cap="none">
                <a:solidFill>
                  <a:schemeClr val="dk1"/>
                </a:solidFill>
                <a:latin typeface="Calibri"/>
                <a:ea typeface="Calibri"/>
                <a:cs typeface="Calibri"/>
                <a:sym typeface="Calibri"/>
              </a:defRPr>
            </a:lvl6pPr>
            <a:lvl7pPr marL="2743200" marR="0" lvl="6" indent="0" algn="l" rtl="0">
              <a:spcBef>
                <a:spcPts val="0"/>
              </a:spcBef>
              <a:buNone/>
              <a:defRPr sz="1200" b="0" i="0" u="none" strike="noStrike" cap="none">
                <a:solidFill>
                  <a:schemeClr val="dk1"/>
                </a:solidFill>
                <a:latin typeface="Calibri"/>
                <a:ea typeface="Calibri"/>
                <a:cs typeface="Calibri"/>
                <a:sym typeface="Calibri"/>
              </a:defRPr>
            </a:lvl7pPr>
            <a:lvl8pPr marL="3200400" marR="0" lvl="7" indent="0" algn="l" rtl="0">
              <a:spcBef>
                <a:spcPts val="0"/>
              </a:spcBef>
              <a:buNone/>
              <a:defRPr sz="1200" b="0" i="0" u="none" strike="noStrike" cap="none">
                <a:solidFill>
                  <a:schemeClr val="dk1"/>
                </a:solidFill>
                <a:latin typeface="Calibri"/>
                <a:ea typeface="Calibri"/>
                <a:cs typeface="Calibri"/>
                <a:sym typeface="Calibri"/>
              </a:defRPr>
            </a:lvl8pPr>
            <a:lvl9pPr marL="3657600" marR="0" lvl="8" indent="0" algn="l" rtl="0">
              <a:spcBef>
                <a:spcPts val="0"/>
              </a:spcBef>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685213"/>
            <a:ext cx="2971799" cy="457200"/>
          </a:xfrm>
          <a:prstGeom prst="rect">
            <a:avLst/>
          </a:prstGeom>
          <a:noFill/>
          <a:ln>
            <a:noFill/>
          </a:ln>
        </p:spPr>
        <p:txBody>
          <a:bodyPr lIns="91425" tIns="91425" rIns="91425" bIns="91425" anchor="b"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868205228"/>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86" name="Shape 8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Shape 24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1" name="Shape 24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
        <p:nvSpPr>
          <p:cNvPr id="242" name="Shape 242"/>
          <p:cNvSpPr txBox="1">
            <a:spLocks noGrp="1"/>
          </p:cNvSpPr>
          <p:nvPr>
            <p:ph type="sldNum" idx="12"/>
          </p:nvPr>
        </p:nvSpPr>
        <p:spPr>
          <a:xfrm>
            <a:off x="3884612" y="8685213"/>
            <a:ext cx="2971800" cy="457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11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Shape 24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248" name="Shape 24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Shape 253"/>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254" name="Shape 25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Shape 25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Shape 26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266" name="Shape 26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Shape 27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272" name="Shape 27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Shape 29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300" name="Shape 30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Shape 30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305" name="Shape 30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Shape 30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310" name="Shape 31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Shape 31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315" name="Shape 31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Shape 9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94" name="Shape 9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Shape 320"/>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321" name="Shape 32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Shape 34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343" name="Shape 34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Shape 34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349" name="Shape 34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Shape 35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355" name="Shape 35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Shape 36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361" name="Shape 36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Shape 36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66" name="Shape 36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Shape 37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72" name="Shape 372"/>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Shape 9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0" name="Shape 10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
        <p:nvSpPr>
          <p:cNvPr id="101" name="Shape 101"/>
          <p:cNvSpPr txBox="1">
            <a:spLocks noGrp="1"/>
          </p:cNvSpPr>
          <p:nvPr>
            <p:ph type="sldNum" idx="12"/>
          </p:nvPr>
        </p:nvSpPr>
        <p:spPr>
          <a:xfrm>
            <a:off x="3884612" y="8685213"/>
            <a:ext cx="2971800" cy="457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Shape 10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08" name="Shape 1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Shape 12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25" name="Shape 12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Shape 14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47" name="Shape 14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Shape 16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69" name="Shape 16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Shape 19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91" name="Shape 19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Shape 23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4" name="Shape 23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
        <p:nvSpPr>
          <p:cNvPr id="235" name="Shape 235"/>
          <p:cNvSpPr txBox="1">
            <a:spLocks noGrp="1"/>
          </p:cNvSpPr>
          <p:nvPr>
            <p:ph type="sldNum" idx="12"/>
          </p:nvPr>
        </p:nvSpPr>
        <p:spPr>
          <a:xfrm>
            <a:off x="3884612" y="8685213"/>
            <a:ext cx="2971800" cy="457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5"/>
        <p:cNvGrpSpPr/>
        <p:nvPr/>
      </p:nvGrpSpPr>
      <p:grpSpPr>
        <a:xfrm>
          <a:off x="0" y="0"/>
          <a:ext cx="0" cy="0"/>
          <a:chOff x="0" y="0"/>
          <a:chExt cx="0" cy="0"/>
        </a:xfrm>
      </p:grpSpPr>
      <p:sp>
        <p:nvSpPr>
          <p:cNvPr id="16" name="Shape 16"/>
          <p:cNvSpPr txBox="1">
            <a:spLocks noGrp="1"/>
          </p:cNvSpPr>
          <p:nvPr>
            <p:ph type="ctrTitle"/>
          </p:nvPr>
        </p:nvSpPr>
        <p:spPr>
          <a:xfrm>
            <a:off x="685800" y="2130425"/>
            <a:ext cx="7772400" cy="1470024"/>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7" name="Shape 17"/>
          <p:cNvSpPr txBox="1">
            <a:spLocks noGrp="1"/>
          </p:cNvSpPr>
          <p:nvPr>
            <p:ph type="subTitle" idx="1"/>
          </p:nvPr>
        </p:nvSpPr>
        <p:spPr>
          <a:xfrm>
            <a:off x="1371600" y="3886200"/>
            <a:ext cx="6400799" cy="1752600"/>
          </a:xfrm>
          <a:prstGeom prst="rect">
            <a:avLst/>
          </a:prstGeom>
          <a:noFill/>
          <a:ln>
            <a:noFill/>
          </a:ln>
        </p:spPr>
        <p:txBody>
          <a:bodyPr lIns="91425" tIns="91425" rIns="91425" bIns="91425" anchor="t" anchorCtr="0"/>
          <a:lstStyle>
            <a:lvl1pPr marL="0" marR="0" lvl="0" indent="0" algn="ctr" rtl="0">
              <a:spcBef>
                <a:spcPts val="640"/>
              </a:spcBef>
              <a:buClr>
                <a:srgbClr val="888888"/>
              </a:buClr>
              <a:buFont typeface="Arial"/>
              <a:buNone/>
              <a:defRPr sz="3200" b="0" i="0" u="none" strike="noStrike" cap="none">
                <a:solidFill>
                  <a:srgbClr val="888888"/>
                </a:solidFill>
                <a:latin typeface="Calibri"/>
                <a:ea typeface="Calibri"/>
                <a:cs typeface="Calibri"/>
                <a:sym typeface="Calibri"/>
              </a:defRPr>
            </a:lvl1pPr>
            <a:lvl2pPr marL="457200" marR="0" lvl="1" indent="0" algn="ctr" rtl="0">
              <a:spcBef>
                <a:spcPts val="560"/>
              </a:spcBef>
              <a:buClr>
                <a:srgbClr val="888888"/>
              </a:buClr>
              <a:buFont typeface="Arial"/>
              <a:buNone/>
              <a:defRPr sz="2800" b="0" i="0" u="none" strike="noStrike" cap="none">
                <a:solidFill>
                  <a:srgbClr val="888888"/>
                </a:solidFill>
                <a:latin typeface="Calibri"/>
                <a:ea typeface="Calibri"/>
                <a:cs typeface="Calibri"/>
                <a:sym typeface="Calibri"/>
              </a:defRPr>
            </a:lvl2pPr>
            <a:lvl3pPr marL="914400" marR="0" lvl="2" indent="0" algn="ctr" rtl="0">
              <a:spcBef>
                <a:spcPts val="480"/>
              </a:spcBef>
              <a:buClr>
                <a:srgbClr val="888888"/>
              </a:buClr>
              <a:buFont typeface="Arial"/>
              <a:buNone/>
              <a:defRPr sz="2400" b="0" i="0" u="none" strike="noStrike" cap="none">
                <a:solidFill>
                  <a:srgbClr val="888888"/>
                </a:solidFill>
                <a:latin typeface="Calibri"/>
                <a:ea typeface="Calibri"/>
                <a:cs typeface="Calibri"/>
                <a:sym typeface="Calibri"/>
              </a:defRPr>
            </a:lvl3pPr>
            <a:lvl4pPr marL="1371600" marR="0" lvl="3"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4pPr>
            <a:lvl5pPr marL="1828800" marR="0" lvl="4"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5pPr>
            <a:lvl6pPr marL="2286000" marR="0" lvl="5"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6pPr>
            <a:lvl7pPr marL="2743200" marR="0" lvl="6"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7pPr>
            <a:lvl8pPr marL="3200400" marR="0" lvl="7"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8pPr>
            <a:lvl9pPr marL="3657600" marR="0" lvl="8"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18" name="Shape 18"/>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9" name="Shape 19"/>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0" name="Shape 20"/>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72"/>
        <p:cNvGrpSpPr/>
        <p:nvPr/>
      </p:nvGrpSpPr>
      <p:grpSpPr>
        <a:xfrm>
          <a:off x="0" y="0"/>
          <a:ext cx="0" cy="0"/>
          <a:chOff x="0" y="0"/>
          <a:chExt cx="0" cy="0"/>
        </a:xfrm>
      </p:grpSpPr>
      <p:sp>
        <p:nvSpPr>
          <p:cNvPr id="73" name="Shape 73"/>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4" name="Shape 74"/>
          <p:cNvSpPr txBox="1">
            <a:spLocks noGrp="1"/>
          </p:cNvSpPr>
          <p:nvPr>
            <p:ph type="body" idx="1"/>
          </p:nvPr>
        </p:nvSpPr>
        <p:spPr>
          <a:xfrm rot="5400000">
            <a:off x="2309018" y="-251618"/>
            <a:ext cx="4525963" cy="8229600"/>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5" name="Shape 75"/>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6" name="Shape 76"/>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7" name="Shape 77"/>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78"/>
        <p:cNvGrpSpPr/>
        <p:nvPr/>
      </p:nvGrpSpPr>
      <p:grpSpPr>
        <a:xfrm>
          <a:off x="0" y="0"/>
          <a:ext cx="0" cy="0"/>
          <a:chOff x="0" y="0"/>
          <a:chExt cx="0" cy="0"/>
        </a:xfrm>
      </p:grpSpPr>
      <p:sp>
        <p:nvSpPr>
          <p:cNvPr id="79" name="Shape 79"/>
          <p:cNvSpPr txBox="1">
            <a:spLocks noGrp="1"/>
          </p:cNvSpPr>
          <p:nvPr>
            <p:ph type="title"/>
          </p:nvPr>
        </p:nvSpPr>
        <p:spPr>
          <a:xfrm rot="5400000">
            <a:off x="4732337" y="2171700"/>
            <a:ext cx="5851525" cy="20574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80" name="Shape 80"/>
          <p:cNvSpPr txBox="1">
            <a:spLocks noGrp="1"/>
          </p:cNvSpPr>
          <p:nvPr>
            <p:ph type="body" idx="1"/>
          </p:nvPr>
        </p:nvSpPr>
        <p:spPr>
          <a:xfrm rot="5400000">
            <a:off x="541337" y="190500"/>
            <a:ext cx="5851525" cy="6019799"/>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1" name="Shape 81"/>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2" name="Shape 82"/>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3" name="Shape 83"/>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21"/>
        <p:cNvGrpSpPr/>
        <p:nvPr/>
      </p:nvGrpSpPr>
      <p:grpSpPr>
        <a:xfrm>
          <a:off x="0" y="0"/>
          <a:ext cx="0" cy="0"/>
          <a:chOff x="0" y="0"/>
          <a:chExt cx="0" cy="0"/>
        </a:xfrm>
      </p:grpSpPr>
      <p:sp>
        <p:nvSpPr>
          <p:cNvPr id="22" name="Shape 22"/>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3" name="Shape 23"/>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4" name="Shape 24"/>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5" name="Shape 25"/>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6" name="Shape 26"/>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7"/>
        <p:cNvGrpSpPr/>
        <p:nvPr/>
      </p:nvGrpSpPr>
      <p:grpSpPr>
        <a:xfrm>
          <a:off x="0" y="0"/>
          <a:ext cx="0" cy="0"/>
          <a:chOff x="0" y="0"/>
          <a:chExt cx="0" cy="0"/>
        </a:xfrm>
      </p:grpSpPr>
      <p:sp>
        <p:nvSpPr>
          <p:cNvPr id="28" name="Shape 28"/>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9" name="Shape 29"/>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0" name="Shape 30"/>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1" name="Shape 31"/>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722312" y="4406900"/>
            <a:ext cx="7772400" cy="1362075"/>
          </a:xfrm>
          <a:prstGeom prst="rect">
            <a:avLst/>
          </a:prstGeom>
          <a:noFill/>
          <a:ln>
            <a:noFill/>
          </a:ln>
        </p:spPr>
        <p:txBody>
          <a:bodyPr lIns="91425" tIns="91425" rIns="91425" bIns="91425" anchor="t" anchorCtr="0"/>
          <a:lstStyle>
            <a:lvl1pPr marL="0" marR="0" lvl="0" indent="0" algn="l" rtl="0">
              <a:spcBef>
                <a:spcPts val="0"/>
              </a:spcBef>
              <a:buClr>
                <a:schemeClr val="dk1"/>
              </a:buClr>
              <a:buFont typeface="Calibri"/>
              <a:buNone/>
              <a:defRPr sz="4000" b="1"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4" name="Shape 34"/>
          <p:cNvSpPr txBox="1">
            <a:spLocks noGrp="1"/>
          </p:cNvSpPr>
          <p:nvPr>
            <p:ph type="body" idx="1"/>
          </p:nvPr>
        </p:nvSpPr>
        <p:spPr>
          <a:xfrm>
            <a:off x="722312" y="2906713"/>
            <a:ext cx="7772400" cy="1500187"/>
          </a:xfrm>
          <a:prstGeom prst="rect">
            <a:avLst/>
          </a:prstGeom>
          <a:noFill/>
          <a:ln>
            <a:noFill/>
          </a:ln>
        </p:spPr>
        <p:txBody>
          <a:bodyPr lIns="91425" tIns="91425" rIns="91425" bIns="91425" anchor="b" anchorCtr="0"/>
          <a:lstStyle>
            <a:lvl1pPr marL="0" marR="0" lvl="0" indent="0" algn="l"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1pPr>
            <a:lvl2pPr marL="457200" marR="0" lvl="1" indent="0" algn="l" rtl="0">
              <a:spcBef>
                <a:spcPts val="360"/>
              </a:spcBef>
              <a:buClr>
                <a:srgbClr val="888888"/>
              </a:buClr>
              <a:buFont typeface="Arial"/>
              <a:buNone/>
              <a:defRPr sz="1800" b="0" i="0" u="none" strike="noStrike" cap="none">
                <a:solidFill>
                  <a:srgbClr val="888888"/>
                </a:solidFill>
                <a:latin typeface="Calibri"/>
                <a:ea typeface="Calibri"/>
                <a:cs typeface="Calibri"/>
                <a:sym typeface="Calibri"/>
              </a:defRPr>
            </a:lvl2pPr>
            <a:lvl3pPr marL="914400" marR="0" lvl="2" indent="0" algn="l" rtl="0">
              <a:spcBef>
                <a:spcPts val="320"/>
              </a:spcBef>
              <a:buClr>
                <a:srgbClr val="888888"/>
              </a:buClr>
              <a:buFont typeface="Arial"/>
              <a:buNone/>
              <a:defRPr sz="1600" b="0" i="0" u="none" strike="noStrike" cap="none">
                <a:solidFill>
                  <a:srgbClr val="888888"/>
                </a:solidFill>
                <a:latin typeface="Calibri"/>
                <a:ea typeface="Calibri"/>
                <a:cs typeface="Calibri"/>
                <a:sym typeface="Calibri"/>
              </a:defRPr>
            </a:lvl3pPr>
            <a:lvl4pPr marL="1371600" marR="0" lvl="3"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4pPr>
            <a:lvl5pPr marL="1828800" marR="0" lvl="4"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5pPr>
            <a:lvl6pPr marL="2286000" marR="0" lvl="5"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6pPr>
            <a:lvl7pPr marL="2743200" marR="0" lvl="6"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7pPr>
            <a:lvl8pPr marL="3200400" marR="0" lvl="7"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8pPr>
            <a:lvl9pPr marL="3657600" marR="0" lvl="8"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9pPr>
          </a:lstStyle>
          <a:p>
            <a:endParaRPr/>
          </a:p>
        </p:txBody>
      </p:sp>
      <p:sp>
        <p:nvSpPr>
          <p:cNvPr id="35" name="Shape 35"/>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6" name="Shape 36"/>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7" name="Shape 37"/>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38"/>
        <p:cNvGrpSpPr/>
        <p:nvPr/>
      </p:nvGrpSpPr>
      <p:grpSpPr>
        <a:xfrm>
          <a:off x="0" y="0"/>
          <a:ext cx="0" cy="0"/>
          <a:chOff x="0" y="0"/>
          <a:chExt cx="0" cy="0"/>
        </a:xfrm>
      </p:grpSpPr>
      <p:sp>
        <p:nvSpPr>
          <p:cNvPr id="39" name="Shape 39"/>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40" name="Shape 40"/>
          <p:cNvSpPr txBox="1">
            <a:spLocks noGrp="1"/>
          </p:cNvSpPr>
          <p:nvPr>
            <p:ph type="body" idx="1"/>
          </p:nvPr>
        </p:nvSpPr>
        <p:spPr>
          <a:xfrm>
            <a:off x="457200" y="1600200"/>
            <a:ext cx="4038599" cy="4525963"/>
          </a:xfrm>
          <a:prstGeom prst="rect">
            <a:avLst/>
          </a:prstGeom>
          <a:noFill/>
          <a:ln>
            <a:noFill/>
          </a:ln>
        </p:spPr>
        <p:txBody>
          <a:bodyPr lIns="91425" tIns="91425" rIns="91425" bIns="91425" anchor="t" anchorCtr="0"/>
          <a:lstStyle>
            <a:lvl1pPr marL="342900" marR="0" lvl="0" indent="-16510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742950" marR="0" lvl="1" indent="-13335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1" name="Shape 41"/>
          <p:cNvSpPr txBox="1">
            <a:spLocks noGrp="1"/>
          </p:cNvSpPr>
          <p:nvPr>
            <p:ph type="body" idx="2"/>
          </p:nvPr>
        </p:nvSpPr>
        <p:spPr>
          <a:xfrm>
            <a:off x="4648200" y="1600200"/>
            <a:ext cx="4038599" cy="4525963"/>
          </a:xfrm>
          <a:prstGeom prst="rect">
            <a:avLst/>
          </a:prstGeom>
          <a:noFill/>
          <a:ln>
            <a:noFill/>
          </a:ln>
        </p:spPr>
        <p:txBody>
          <a:bodyPr lIns="91425" tIns="91425" rIns="91425" bIns="91425" anchor="t" anchorCtr="0"/>
          <a:lstStyle>
            <a:lvl1pPr marL="342900" marR="0" lvl="0" indent="-16510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742950" marR="0" lvl="1" indent="-13335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2" name="Shape 42"/>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3" name="Shape 43"/>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4" name="Shape 44"/>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45"/>
        <p:cNvGrpSpPr/>
        <p:nvPr/>
      </p:nvGrpSpPr>
      <p:grpSpPr>
        <a:xfrm>
          <a:off x="0" y="0"/>
          <a:ext cx="0" cy="0"/>
          <a:chOff x="0" y="0"/>
          <a:chExt cx="0" cy="0"/>
        </a:xfrm>
      </p:grpSpPr>
      <p:sp>
        <p:nvSpPr>
          <p:cNvPr id="46" name="Shape 46"/>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47" name="Shape 47"/>
          <p:cNvSpPr txBox="1">
            <a:spLocks noGrp="1"/>
          </p:cNvSpPr>
          <p:nvPr>
            <p:ph type="body" idx="1"/>
          </p:nvPr>
        </p:nvSpPr>
        <p:spPr>
          <a:xfrm>
            <a:off x="457200" y="1535112"/>
            <a:ext cx="4040187" cy="639762"/>
          </a:xfrm>
          <a:prstGeom prst="rect">
            <a:avLst/>
          </a:prstGeom>
          <a:noFill/>
          <a:ln>
            <a:noFill/>
          </a:ln>
        </p:spPr>
        <p:txBody>
          <a:bodyPr lIns="91425" tIns="91425" rIns="91425" bIns="91425" anchor="b" anchorCtr="0"/>
          <a:lstStyle>
            <a:lvl1pPr marL="0" marR="0" lvl="0" indent="0" algn="l" rtl="0">
              <a:spcBef>
                <a:spcPts val="480"/>
              </a:spcBef>
              <a:buClr>
                <a:schemeClr val="dk1"/>
              </a:buClr>
              <a:buFont typeface="Arial"/>
              <a:buNone/>
              <a:defRPr sz="2400" b="1" i="0" u="none" strike="noStrike" cap="none">
                <a:solidFill>
                  <a:schemeClr val="dk1"/>
                </a:solidFill>
                <a:latin typeface="Calibri"/>
                <a:ea typeface="Calibri"/>
                <a:cs typeface="Calibri"/>
                <a:sym typeface="Calibri"/>
              </a:defRPr>
            </a:lvl1pPr>
            <a:lvl2pPr marL="457200" marR="0" lvl="1" indent="0" algn="l" rtl="0">
              <a:spcBef>
                <a:spcPts val="400"/>
              </a:spcBef>
              <a:buClr>
                <a:schemeClr val="dk1"/>
              </a:buClr>
              <a:buFont typeface="Arial"/>
              <a:buNone/>
              <a:defRPr sz="2000" b="1" i="0" u="none" strike="noStrike" cap="none">
                <a:solidFill>
                  <a:schemeClr val="dk1"/>
                </a:solidFill>
                <a:latin typeface="Calibri"/>
                <a:ea typeface="Calibri"/>
                <a:cs typeface="Calibri"/>
                <a:sym typeface="Calibri"/>
              </a:defRPr>
            </a:lvl2pPr>
            <a:lvl3pPr marL="914400" marR="0" lvl="2" indent="0" algn="l" rtl="0">
              <a:spcBef>
                <a:spcPts val="360"/>
              </a:spcBef>
              <a:buClr>
                <a:schemeClr val="dk1"/>
              </a:buClr>
              <a:buFont typeface="Arial"/>
              <a:buNone/>
              <a:defRPr sz="1800" b="1" i="0" u="none" strike="noStrike" cap="none">
                <a:solidFill>
                  <a:schemeClr val="dk1"/>
                </a:solidFill>
                <a:latin typeface="Calibri"/>
                <a:ea typeface="Calibri"/>
                <a:cs typeface="Calibri"/>
                <a:sym typeface="Calibri"/>
              </a:defRPr>
            </a:lvl3pPr>
            <a:lvl4pPr marL="1371600" marR="0" lvl="3"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4pPr>
            <a:lvl5pPr marL="1828800" marR="0" lvl="4"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5pPr>
            <a:lvl6pPr marL="2286000" marR="0" lvl="5"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8" name="Shape 48"/>
          <p:cNvSpPr txBox="1">
            <a:spLocks noGrp="1"/>
          </p:cNvSpPr>
          <p:nvPr>
            <p:ph type="body" idx="2"/>
          </p:nvPr>
        </p:nvSpPr>
        <p:spPr>
          <a:xfrm>
            <a:off x="457200" y="2174875"/>
            <a:ext cx="4040187" cy="3951287"/>
          </a:xfrm>
          <a:prstGeom prst="rect">
            <a:avLst/>
          </a:prstGeom>
          <a:noFill/>
          <a:ln>
            <a:noFill/>
          </a:ln>
        </p:spPr>
        <p:txBody>
          <a:bodyPr lIns="91425" tIns="91425" rIns="91425" bIns="91425" anchor="t" anchorCtr="0"/>
          <a:lstStyle>
            <a:lvl1pPr marL="342900" marR="0" lvl="0" indent="-1905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1pPr>
            <a:lvl2pPr marL="742950" marR="0" lvl="1" indent="-15875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2pPr>
            <a:lvl3pPr marL="1143000" marR="0" lvl="2"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3pPr>
            <a:lvl4pPr marL="1600200" marR="0" lvl="3"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4pPr>
            <a:lvl5pPr marL="2057400" marR="0" lvl="4"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5pPr>
            <a:lvl6pPr marL="2514600" marR="0" lvl="5"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6pPr>
            <a:lvl7pPr marL="2971800" marR="0" lvl="6"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7pPr>
            <a:lvl8pPr marL="3429000" marR="0" lvl="7"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8pPr>
            <a:lvl9pPr marL="3886200" marR="0" lvl="8"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49" name="Shape 49"/>
          <p:cNvSpPr txBox="1">
            <a:spLocks noGrp="1"/>
          </p:cNvSpPr>
          <p:nvPr>
            <p:ph type="body" idx="3"/>
          </p:nvPr>
        </p:nvSpPr>
        <p:spPr>
          <a:xfrm>
            <a:off x="4645025" y="1535112"/>
            <a:ext cx="4041774" cy="639762"/>
          </a:xfrm>
          <a:prstGeom prst="rect">
            <a:avLst/>
          </a:prstGeom>
          <a:noFill/>
          <a:ln>
            <a:noFill/>
          </a:ln>
        </p:spPr>
        <p:txBody>
          <a:bodyPr lIns="91425" tIns="91425" rIns="91425" bIns="91425" anchor="b" anchorCtr="0"/>
          <a:lstStyle>
            <a:lvl1pPr marL="0" marR="0" lvl="0" indent="0" algn="l" rtl="0">
              <a:spcBef>
                <a:spcPts val="480"/>
              </a:spcBef>
              <a:buClr>
                <a:schemeClr val="dk1"/>
              </a:buClr>
              <a:buFont typeface="Arial"/>
              <a:buNone/>
              <a:defRPr sz="2400" b="1" i="0" u="none" strike="noStrike" cap="none">
                <a:solidFill>
                  <a:schemeClr val="dk1"/>
                </a:solidFill>
                <a:latin typeface="Calibri"/>
                <a:ea typeface="Calibri"/>
                <a:cs typeface="Calibri"/>
                <a:sym typeface="Calibri"/>
              </a:defRPr>
            </a:lvl1pPr>
            <a:lvl2pPr marL="457200" marR="0" lvl="1" indent="0" algn="l" rtl="0">
              <a:spcBef>
                <a:spcPts val="400"/>
              </a:spcBef>
              <a:buClr>
                <a:schemeClr val="dk1"/>
              </a:buClr>
              <a:buFont typeface="Arial"/>
              <a:buNone/>
              <a:defRPr sz="2000" b="1" i="0" u="none" strike="noStrike" cap="none">
                <a:solidFill>
                  <a:schemeClr val="dk1"/>
                </a:solidFill>
                <a:latin typeface="Calibri"/>
                <a:ea typeface="Calibri"/>
                <a:cs typeface="Calibri"/>
                <a:sym typeface="Calibri"/>
              </a:defRPr>
            </a:lvl2pPr>
            <a:lvl3pPr marL="914400" marR="0" lvl="2" indent="0" algn="l" rtl="0">
              <a:spcBef>
                <a:spcPts val="360"/>
              </a:spcBef>
              <a:buClr>
                <a:schemeClr val="dk1"/>
              </a:buClr>
              <a:buFont typeface="Arial"/>
              <a:buNone/>
              <a:defRPr sz="1800" b="1" i="0" u="none" strike="noStrike" cap="none">
                <a:solidFill>
                  <a:schemeClr val="dk1"/>
                </a:solidFill>
                <a:latin typeface="Calibri"/>
                <a:ea typeface="Calibri"/>
                <a:cs typeface="Calibri"/>
                <a:sym typeface="Calibri"/>
              </a:defRPr>
            </a:lvl3pPr>
            <a:lvl4pPr marL="1371600" marR="0" lvl="3"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4pPr>
            <a:lvl5pPr marL="1828800" marR="0" lvl="4"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5pPr>
            <a:lvl6pPr marL="2286000" marR="0" lvl="5"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50" name="Shape 50"/>
          <p:cNvSpPr txBox="1">
            <a:spLocks noGrp="1"/>
          </p:cNvSpPr>
          <p:nvPr>
            <p:ph type="body" idx="4"/>
          </p:nvPr>
        </p:nvSpPr>
        <p:spPr>
          <a:xfrm>
            <a:off x="4645025" y="2174875"/>
            <a:ext cx="4041774" cy="3951287"/>
          </a:xfrm>
          <a:prstGeom prst="rect">
            <a:avLst/>
          </a:prstGeom>
          <a:noFill/>
          <a:ln>
            <a:noFill/>
          </a:ln>
        </p:spPr>
        <p:txBody>
          <a:bodyPr lIns="91425" tIns="91425" rIns="91425" bIns="91425" anchor="t" anchorCtr="0"/>
          <a:lstStyle>
            <a:lvl1pPr marL="342900" marR="0" lvl="0" indent="-1905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1pPr>
            <a:lvl2pPr marL="742950" marR="0" lvl="1" indent="-15875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2pPr>
            <a:lvl3pPr marL="1143000" marR="0" lvl="2"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3pPr>
            <a:lvl4pPr marL="1600200" marR="0" lvl="3"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4pPr>
            <a:lvl5pPr marL="2057400" marR="0" lvl="4"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5pPr>
            <a:lvl6pPr marL="2514600" marR="0" lvl="5"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6pPr>
            <a:lvl7pPr marL="2971800" marR="0" lvl="6"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7pPr>
            <a:lvl8pPr marL="3429000" marR="0" lvl="7"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8pPr>
            <a:lvl9pPr marL="3886200" marR="0" lvl="8"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51" name="Shape 51"/>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2" name="Shape 52"/>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3" name="Shape 53"/>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54"/>
        <p:cNvGrpSpPr/>
        <p:nvPr/>
      </p:nvGrpSpPr>
      <p:grpSpPr>
        <a:xfrm>
          <a:off x="0" y="0"/>
          <a:ext cx="0" cy="0"/>
          <a:chOff x="0" y="0"/>
          <a:chExt cx="0" cy="0"/>
        </a:xfrm>
      </p:grpSpPr>
      <p:sp>
        <p:nvSpPr>
          <p:cNvPr id="55" name="Shape 55"/>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6" name="Shape 56"/>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7" name="Shape 57"/>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58"/>
        <p:cNvGrpSpPr/>
        <p:nvPr/>
      </p:nvGrpSpPr>
      <p:grpSpPr>
        <a:xfrm>
          <a:off x="0" y="0"/>
          <a:ext cx="0" cy="0"/>
          <a:chOff x="0" y="0"/>
          <a:chExt cx="0" cy="0"/>
        </a:xfrm>
      </p:grpSpPr>
      <p:sp>
        <p:nvSpPr>
          <p:cNvPr id="59" name="Shape 59"/>
          <p:cNvSpPr txBox="1">
            <a:spLocks noGrp="1"/>
          </p:cNvSpPr>
          <p:nvPr>
            <p:ph type="title"/>
          </p:nvPr>
        </p:nvSpPr>
        <p:spPr>
          <a:xfrm>
            <a:off x="457200" y="273050"/>
            <a:ext cx="3008313" cy="1162049"/>
          </a:xfrm>
          <a:prstGeom prst="rect">
            <a:avLst/>
          </a:prstGeom>
          <a:noFill/>
          <a:ln>
            <a:noFill/>
          </a:ln>
        </p:spPr>
        <p:txBody>
          <a:bodyPr lIns="91425" tIns="91425" rIns="91425" bIns="91425" anchor="b" anchorCtr="0"/>
          <a:lstStyle>
            <a:lvl1pPr marL="0" marR="0" lvl="0" indent="0" algn="l" rtl="0">
              <a:spcBef>
                <a:spcPts val="0"/>
              </a:spcBef>
              <a:buClr>
                <a:schemeClr val="dk1"/>
              </a:buClr>
              <a:buFont typeface="Calibri"/>
              <a:buNone/>
              <a:defRPr sz="2000" b="1"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0" name="Shape 60"/>
          <p:cNvSpPr txBox="1">
            <a:spLocks noGrp="1"/>
          </p:cNvSpPr>
          <p:nvPr>
            <p:ph type="body" idx="1"/>
          </p:nvPr>
        </p:nvSpPr>
        <p:spPr>
          <a:xfrm>
            <a:off x="3575050" y="273050"/>
            <a:ext cx="5111750" cy="5853112"/>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1" name="Shape 61"/>
          <p:cNvSpPr txBox="1">
            <a:spLocks noGrp="1"/>
          </p:cNvSpPr>
          <p:nvPr>
            <p:ph type="body" idx="2"/>
          </p:nvPr>
        </p:nvSpPr>
        <p:spPr>
          <a:xfrm>
            <a:off x="457200" y="1435100"/>
            <a:ext cx="3008313" cy="4691063"/>
          </a:xfrm>
          <a:prstGeom prst="rect">
            <a:avLst/>
          </a:prstGeom>
          <a:noFill/>
          <a:ln>
            <a:noFill/>
          </a:ln>
        </p:spPr>
        <p:txBody>
          <a:bodyPr lIns="91425" tIns="91425" rIns="91425" bIns="91425" anchor="t" anchorCtr="0"/>
          <a:lstStyle>
            <a:lvl1pPr marL="0" marR="0" lvl="0" indent="0" algn="l" rtl="0">
              <a:spcBef>
                <a:spcPts val="280"/>
              </a:spcBef>
              <a:buClr>
                <a:schemeClr val="dk1"/>
              </a:buClr>
              <a:buFont typeface="Arial"/>
              <a:buNone/>
              <a:defRPr sz="1400" b="0" i="0" u="none" strike="noStrike" cap="none">
                <a:solidFill>
                  <a:schemeClr val="dk1"/>
                </a:solidFill>
                <a:latin typeface="Calibri"/>
                <a:ea typeface="Calibri"/>
                <a:cs typeface="Calibri"/>
                <a:sym typeface="Calibri"/>
              </a:defRPr>
            </a:lvl1pPr>
            <a:lvl2pPr marL="457200" marR="0" lvl="1" indent="0" algn="l" rtl="0">
              <a:spcBef>
                <a:spcPts val="240"/>
              </a:spcBef>
              <a:buClr>
                <a:schemeClr val="dk1"/>
              </a:buClr>
              <a:buFont typeface="Arial"/>
              <a:buNone/>
              <a:defRPr sz="1200" b="0" i="0" u="none" strike="noStrike" cap="none">
                <a:solidFill>
                  <a:schemeClr val="dk1"/>
                </a:solidFill>
                <a:latin typeface="Calibri"/>
                <a:ea typeface="Calibri"/>
                <a:cs typeface="Calibri"/>
                <a:sym typeface="Calibri"/>
              </a:defRPr>
            </a:lvl2pPr>
            <a:lvl3pPr marL="914400" marR="0" lvl="2" indent="0" algn="l" rtl="0">
              <a:spcBef>
                <a:spcPts val="200"/>
              </a:spcBef>
              <a:buClr>
                <a:schemeClr val="dk1"/>
              </a:buClr>
              <a:buFont typeface="Arial"/>
              <a:buNone/>
              <a:defRPr sz="1000" b="0" i="0" u="none" strike="noStrike" cap="none">
                <a:solidFill>
                  <a:schemeClr val="dk1"/>
                </a:solidFill>
                <a:latin typeface="Calibri"/>
                <a:ea typeface="Calibri"/>
                <a:cs typeface="Calibri"/>
                <a:sym typeface="Calibri"/>
              </a:defRPr>
            </a:lvl3pPr>
            <a:lvl4pPr marL="1371600" marR="0" lvl="3"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4pPr>
            <a:lvl5pPr marL="1828800" marR="0" lvl="4"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5pPr>
            <a:lvl6pPr marL="2286000" marR="0" lvl="5"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6pPr>
            <a:lvl7pPr marL="2743200" marR="0" lvl="6"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7pPr>
            <a:lvl8pPr marL="3200400" marR="0" lvl="7"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8pPr>
            <a:lvl9pPr marL="3657600" marR="0" lvl="8"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62" name="Shape 62"/>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63" name="Shape 63"/>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64" name="Shape 64"/>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65"/>
        <p:cNvGrpSpPr/>
        <p:nvPr/>
      </p:nvGrpSpPr>
      <p:grpSpPr>
        <a:xfrm>
          <a:off x="0" y="0"/>
          <a:ext cx="0" cy="0"/>
          <a:chOff x="0" y="0"/>
          <a:chExt cx="0" cy="0"/>
        </a:xfrm>
      </p:grpSpPr>
      <p:sp>
        <p:nvSpPr>
          <p:cNvPr id="66" name="Shape 66"/>
          <p:cNvSpPr txBox="1">
            <a:spLocks noGrp="1"/>
          </p:cNvSpPr>
          <p:nvPr>
            <p:ph type="title"/>
          </p:nvPr>
        </p:nvSpPr>
        <p:spPr>
          <a:xfrm>
            <a:off x="1792288" y="4800600"/>
            <a:ext cx="5486399" cy="566737"/>
          </a:xfrm>
          <a:prstGeom prst="rect">
            <a:avLst/>
          </a:prstGeom>
          <a:noFill/>
          <a:ln>
            <a:noFill/>
          </a:ln>
        </p:spPr>
        <p:txBody>
          <a:bodyPr lIns="91425" tIns="91425" rIns="91425" bIns="91425" anchor="b" anchorCtr="0"/>
          <a:lstStyle>
            <a:lvl1pPr marL="0" marR="0" lvl="0" indent="0" algn="l" rtl="0">
              <a:spcBef>
                <a:spcPts val="0"/>
              </a:spcBef>
              <a:buClr>
                <a:schemeClr val="dk1"/>
              </a:buClr>
              <a:buFont typeface="Calibri"/>
              <a:buNone/>
              <a:defRPr sz="2000" b="1"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7" name="Shape 67"/>
          <p:cNvSpPr>
            <a:spLocks noGrp="1"/>
          </p:cNvSpPr>
          <p:nvPr>
            <p:ph type="pic" idx="2"/>
          </p:nvPr>
        </p:nvSpPr>
        <p:spPr>
          <a:xfrm>
            <a:off x="1792288" y="612775"/>
            <a:ext cx="5486399" cy="4114800"/>
          </a:xfrm>
          <a:prstGeom prst="rect">
            <a:avLst/>
          </a:prstGeom>
          <a:noFill/>
          <a:ln>
            <a:noFill/>
          </a:ln>
        </p:spPr>
        <p:txBody>
          <a:bodyPr lIns="91425" tIns="91425" rIns="91425" bIns="91425" anchor="t" anchorCtr="0"/>
          <a:lstStyle>
            <a:lvl1pPr marL="0" marR="0" lvl="0" indent="0" algn="l" rtl="0">
              <a:spcBef>
                <a:spcPts val="640"/>
              </a:spcBef>
              <a:buClr>
                <a:schemeClr val="dk1"/>
              </a:buClr>
              <a:buFont typeface="Arial"/>
              <a:buNone/>
              <a:defRPr sz="3200" b="0" i="0" u="none" strike="noStrike" cap="none">
                <a:solidFill>
                  <a:schemeClr val="dk1"/>
                </a:solidFill>
                <a:latin typeface="Calibri"/>
                <a:ea typeface="Calibri"/>
                <a:cs typeface="Calibri"/>
                <a:sym typeface="Calibri"/>
              </a:defRPr>
            </a:lvl1pPr>
            <a:lvl2pPr marL="457200" marR="0" lvl="1" indent="0" algn="l" rtl="0">
              <a:spcBef>
                <a:spcPts val="560"/>
              </a:spcBef>
              <a:buClr>
                <a:schemeClr val="dk1"/>
              </a:buClr>
              <a:buFont typeface="Arial"/>
              <a:buNone/>
              <a:defRPr sz="2800" b="0" i="0" u="none" strike="noStrike" cap="none">
                <a:solidFill>
                  <a:schemeClr val="dk1"/>
                </a:solidFill>
                <a:latin typeface="Calibri"/>
                <a:ea typeface="Calibri"/>
                <a:cs typeface="Calibri"/>
                <a:sym typeface="Calibri"/>
              </a:defRPr>
            </a:lvl2pPr>
            <a:lvl3pPr marL="914400" marR="0" lvl="2" indent="0" algn="l" rtl="0">
              <a:spcBef>
                <a:spcPts val="480"/>
              </a:spcBef>
              <a:buClr>
                <a:schemeClr val="dk1"/>
              </a:buClr>
              <a:buFont typeface="Arial"/>
              <a:buNone/>
              <a:defRPr sz="2400" b="0" i="0" u="none" strike="noStrike" cap="none">
                <a:solidFill>
                  <a:schemeClr val="dk1"/>
                </a:solidFill>
                <a:latin typeface="Calibri"/>
                <a:ea typeface="Calibri"/>
                <a:cs typeface="Calibri"/>
                <a:sym typeface="Calibri"/>
              </a:defRPr>
            </a:lvl3pPr>
            <a:lvl4pPr marL="1371600" marR="0" lvl="3"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4pPr>
            <a:lvl5pPr marL="1828800" marR="0" lvl="4"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5pPr>
            <a:lvl6pPr marL="2286000" marR="0" lvl="5"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6pPr>
            <a:lvl7pPr marL="2743200" marR="0" lvl="6"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7pPr>
            <a:lvl8pPr marL="3200400" marR="0" lvl="7"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8pPr>
            <a:lvl9pPr marL="3657600" marR="0" lvl="8"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Shape 68"/>
          <p:cNvSpPr txBox="1">
            <a:spLocks noGrp="1"/>
          </p:cNvSpPr>
          <p:nvPr>
            <p:ph type="body" idx="1"/>
          </p:nvPr>
        </p:nvSpPr>
        <p:spPr>
          <a:xfrm>
            <a:off x="1792288" y="5367337"/>
            <a:ext cx="5486399" cy="804861"/>
          </a:xfrm>
          <a:prstGeom prst="rect">
            <a:avLst/>
          </a:prstGeom>
          <a:noFill/>
          <a:ln>
            <a:noFill/>
          </a:ln>
        </p:spPr>
        <p:txBody>
          <a:bodyPr lIns="91425" tIns="91425" rIns="91425" bIns="91425" anchor="t" anchorCtr="0"/>
          <a:lstStyle>
            <a:lvl1pPr marL="0" marR="0" lvl="0" indent="0" algn="l" rtl="0">
              <a:spcBef>
                <a:spcPts val="280"/>
              </a:spcBef>
              <a:buClr>
                <a:schemeClr val="dk1"/>
              </a:buClr>
              <a:buFont typeface="Arial"/>
              <a:buNone/>
              <a:defRPr sz="1400" b="0" i="0" u="none" strike="noStrike" cap="none">
                <a:solidFill>
                  <a:schemeClr val="dk1"/>
                </a:solidFill>
                <a:latin typeface="Calibri"/>
                <a:ea typeface="Calibri"/>
                <a:cs typeface="Calibri"/>
                <a:sym typeface="Calibri"/>
              </a:defRPr>
            </a:lvl1pPr>
            <a:lvl2pPr marL="457200" marR="0" lvl="1" indent="0" algn="l" rtl="0">
              <a:spcBef>
                <a:spcPts val="240"/>
              </a:spcBef>
              <a:buClr>
                <a:schemeClr val="dk1"/>
              </a:buClr>
              <a:buFont typeface="Arial"/>
              <a:buNone/>
              <a:defRPr sz="1200" b="0" i="0" u="none" strike="noStrike" cap="none">
                <a:solidFill>
                  <a:schemeClr val="dk1"/>
                </a:solidFill>
                <a:latin typeface="Calibri"/>
                <a:ea typeface="Calibri"/>
                <a:cs typeface="Calibri"/>
                <a:sym typeface="Calibri"/>
              </a:defRPr>
            </a:lvl2pPr>
            <a:lvl3pPr marL="914400" marR="0" lvl="2" indent="0" algn="l" rtl="0">
              <a:spcBef>
                <a:spcPts val="200"/>
              </a:spcBef>
              <a:buClr>
                <a:schemeClr val="dk1"/>
              </a:buClr>
              <a:buFont typeface="Arial"/>
              <a:buNone/>
              <a:defRPr sz="1000" b="0" i="0" u="none" strike="noStrike" cap="none">
                <a:solidFill>
                  <a:schemeClr val="dk1"/>
                </a:solidFill>
                <a:latin typeface="Calibri"/>
                <a:ea typeface="Calibri"/>
                <a:cs typeface="Calibri"/>
                <a:sym typeface="Calibri"/>
              </a:defRPr>
            </a:lvl3pPr>
            <a:lvl4pPr marL="1371600" marR="0" lvl="3"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4pPr>
            <a:lvl5pPr marL="1828800" marR="0" lvl="4"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5pPr>
            <a:lvl6pPr marL="2286000" marR="0" lvl="5"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6pPr>
            <a:lvl7pPr marL="2743200" marR="0" lvl="6"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7pPr>
            <a:lvl8pPr marL="3200400" marR="0" lvl="7"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8pPr>
            <a:lvl9pPr marL="3657600" marR="0" lvl="8"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69" name="Shape 69"/>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0" name="Shape 70"/>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1" name="Shape 71"/>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1" name="Shape 11"/>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Shape 12"/>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3" name="Shape 13"/>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4" name="Shape 14"/>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hyperlink" Target="http://opendefinition.org/okd/" TargetMode="External"/></Relationships>
</file>

<file path=ppt/slides/_rels/slide13.xml.rels><?xml version="1.0" encoding="UTF-8" standalone="yes"?>
<Relationships xmlns="http://schemas.openxmlformats.org/package/2006/relationships"><Relationship Id="rId11" Type="http://schemas.openxmlformats.org/officeDocument/2006/relationships/hyperlink" Target="http://opendatainstitute.org" TargetMode="External"/><Relationship Id="rId12" Type="http://schemas.openxmlformats.org/officeDocument/2006/relationships/hyperlink" Target="http://www.monithon.it/en/" TargetMode="External"/><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hyperlink" Target="http://data.worldbank.org" TargetMode="External"/><Relationship Id="rId4" Type="http://schemas.openxmlformats.org/officeDocument/2006/relationships/hyperlink" Target="https://open-data.europa.eu/en/data/" TargetMode="External"/><Relationship Id="rId5" Type="http://schemas.openxmlformats.org/officeDocument/2006/relationships/hyperlink" Target="http://data.gov.uk" TargetMode="External"/><Relationship Id="rId6" Type="http://schemas.openxmlformats.org/officeDocument/2006/relationships/hyperlink" Target="https://www.govdata.de" TargetMode="External"/><Relationship Id="rId7" Type="http://schemas.openxmlformats.org/officeDocument/2006/relationships/hyperlink" Target="http://www.data.gov" TargetMode="External"/><Relationship Id="rId8" Type="http://schemas.openxmlformats.org/officeDocument/2006/relationships/hyperlink" Target="http://sardiniaopendata.org" TargetMode="External"/><Relationship Id="rId9" Type="http://schemas.openxmlformats.org/officeDocument/2006/relationships/hyperlink" Target="http://data.london.gov.uk" TargetMode="External"/><Relationship Id="rId10" Type="http://schemas.openxmlformats.org/officeDocument/2006/relationships/hyperlink" Target="http://opendata.bcn.cat/opendata/en"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4.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5.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6.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7.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26.xml.rels><?xml version="1.0" encoding="UTF-8" standalone="yes"?>
<Relationships xmlns="http://schemas.openxmlformats.org/package/2006/relationships"><Relationship Id="rId3" Type="http://schemas.openxmlformats.org/officeDocument/2006/relationships/hyperlink" Target="http://opendefinition.org" TargetMode="External"/><Relationship Id="rId4" Type="http://schemas.openxmlformats.org/officeDocument/2006/relationships/hyperlink" Target="http://opendatahandbook.org" TargetMode="External"/><Relationship Id="rId5" Type="http://schemas.openxmlformats.org/officeDocument/2006/relationships/hyperlink" Target="http://education.okfn.org/handbook/" TargetMode="External"/><Relationship Id="rId6" Type="http://schemas.openxmlformats.org/officeDocument/2006/relationships/hyperlink" Target="http://www.ascuoladiopencoesione.it/" TargetMode="External"/><Relationship Id="rId7" Type="http://schemas.openxmlformats.org/officeDocument/2006/relationships/hyperlink" Target="http://schoolofdata.org/" TargetMode="External"/><Relationship Id="rId8" Type="http://schemas.openxmlformats.org/officeDocument/2006/relationships/hyperlink" Target="http://schoolofdata.org/2016/01/08/our-data-literacy-research-findings/" TargetMode="External"/><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7.xml.rels><?xml version="1.0" encoding="UTF-8" standalone="yes"?>
<Relationships xmlns="http://schemas.openxmlformats.org/package/2006/relationships"><Relationship Id="rId3" Type="http://schemas.openxmlformats.org/officeDocument/2006/relationships/hyperlink" Target="http://education.okfn.org/the-21st-centurys-raw-material-using-open-data-as-open-educational-resources/" TargetMode="External"/><Relationship Id="rId4" Type="http://schemas.openxmlformats.org/officeDocument/2006/relationships/hyperlink" Target="http://education.okfn.org/open-data-as-open-educational-resources-case-studies-of-emerging-practice/" TargetMode="External"/><Relationship Id="rId5" Type="http://schemas.openxmlformats.org/officeDocument/2006/relationships/hyperlink" Target="http://www.openpraxis.org/index.php/OpenPraxis/article/view/233" TargetMode="External"/><Relationship Id="rId6" Type="http://schemas.openxmlformats.org/officeDocument/2006/relationships/image" Target="../media/image8.jpg"/><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Shape 88"/>
          <p:cNvSpPr txBox="1">
            <a:spLocks noGrp="1"/>
          </p:cNvSpPr>
          <p:nvPr>
            <p:ph type="ctrTitle"/>
          </p:nvPr>
        </p:nvSpPr>
        <p:spPr>
          <a:xfrm>
            <a:off x="685800" y="282204"/>
            <a:ext cx="7772400" cy="490018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Arial"/>
              <a:buNone/>
            </a:pPr>
            <a:r>
              <a:rPr lang="en-US" sz="6000" dirty="0">
                <a:latin typeface="Avenir Book"/>
                <a:ea typeface="Arial"/>
                <a:cs typeface="Avenir Book"/>
                <a:sym typeface="Arial"/>
              </a:rPr>
              <a:t>Skills </a:t>
            </a:r>
            <a:r>
              <a:rPr lang="en-US" sz="6000" i="1" dirty="0">
                <a:latin typeface="Avenir Book"/>
                <a:ea typeface="Arial"/>
                <a:cs typeface="Avenir Book"/>
                <a:sym typeface="Arial"/>
              </a:rPr>
              <a:t>not</a:t>
            </a:r>
            <a:r>
              <a:rPr lang="en-US" sz="6000" dirty="0">
                <a:latin typeface="Avenir Book"/>
                <a:ea typeface="Arial"/>
                <a:cs typeface="Avenir Book"/>
                <a:sym typeface="Arial"/>
              </a:rPr>
              <a:t> </a:t>
            </a:r>
            <a:r>
              <a:rPr lang="en-US" sz="6000" dirty="0" smtClean="0">
                <a:latin typeface="Avenir Book"/>
                <a:ea typeface="Arial"/>
                <a:cs typeface="Avenir Book"/>
                <a:sym typeface="Arial"/>
              </a:rPr>
              <a:t>Silos!</a:t>
            </a:r>
            <a:endParaRPr lang="en-US" sz="6000" dirty="0">
              <a:latin typeface="Avenir Book"/>
              <a:ea typeface="Arial"/>
              <a:cs typeface="Avenir Book"/>
              <a:sym typeface="Arial"/>
            </a:endParaRPr>
          </a:p>
          <a:p>
            <a:pPr marL="0" marR="0" lvl="0" indent="0" algn="ctr" rtl="0">
              <a:spcBef>
                <a:spcPts val="0"/>
              </a:spcBef>
              <a:buClr>
                <a:schemeClr val="dk1"/>
              </a:buClr>
              <a:buSzPct val="25000"/>
              <a:buFont typeface="Arial"/>
              <a:buNone/>
            </a:pPr>
            <a:r>
              <a:rPr lang="en-US" sz="4400" b="0" i="1" u="none" strike="noStrike" cap="none" dirty="0">
                <a:solidFill>
                  <a:schemeClr val="dk1"/>
                </a:solidFill>
                <a:latin typeface="Avenir Book"/>
                <a:ea typeface="Arial"/>
                <a:cs typeface="Avenir Book"/>
                <a:sym typeface="Arial"/>
              </a:rPr>
              <a:t>Open Data as </a:t>
            </a:r>
            <a:r>
              <a:rPr lang="en-US" i="1" dirty="0" smtClean="0">
                <a:latin typeface="Avenir Book"/>
                <a:ea typeface="Arial"/>
                <a:cs typeface="Avenir Book"/>
                <a:sym typeface="Arial"/>
              </a:rPr>
              <a:t>OER</a:t>
            </a:r>
            <a:br>
              <a:rPr lang="en-US" i="1" dirty="0" smtClean="0">
                <a:latin typeface="Avenir Book"/>
                <a:ea typeface="Arial"/>
                <a:cs typeface="Avenir Book"/>
                <a:sym typeface="Arial"/>
              </a:rPr>
            </a:br>
            <a:r>
              <a:rPr lang="en-US" i="1" dirty="0">
                <a:latin typeface="Avenir Book"/>
                <a:ea typeface="Arial"/>
                <a:cs typeface="Avenir Book"/>
                <a:sym typeface="Arial"/>
              </a:rPr>
              <a:t/>
            </a:r>
            <a:br>
              <a:rPr lang="en-US" i="1" dirty="0">
                <a:latin typeface="Avenir Book"/>
                <a:ea typeface="Arial"/>
                <a:cs typeface="Avenir Book"/>
                <a:sym typeface="Arial"/>
              </a:rPr>
            </a:br>
            <a:r>
              <a:rPr lang="en-US" i="1" dirty="0" smtClean="0">
                <a:latin typeface="Avenir Book"/>
                <a:ea typeface="Arial"/>
                <a:cs typeface="Avenir Book"/>
                <a:sym typeface="Arial"/>
              </a:rPr>
              <a:t/>
            </a:r>
            <a:br>
              <a:rPr lang="en-US" i="1" dirty="0" smtClean="0">
                <a:latin typeface="Avenir Book"/>
                <a:ea typeface="Arial"/>
                <a:cs typeface="Avenir Book"/>
                <a:sym typeface="Arial"/>
              </a:rPr>
            </a:br>
            <a:r>
              <a:rPr lang="en-US" i="1" dirty="0">
                <a:latin typeface="Avenir Book"/>
                <a:ea typeface="Arial"/>
                <a:cs typeface="Avenir Book"/>
                <a:sym typeface="Arial"/>
              </a:rPr>
              <a:t/>
            </a:r>
            <a:br>
              <a:rPr lang="en-US" i="1" dirty="0">
                <a:latin typeface="Avenir Book"/>
                <a:ea typeface="Arial"/>
                <a:cs typeface="Avenir Book"/>
                <a:sym typeface="Arial"/>
              </a:rPr>
            </a:br>
            <a:r>
              <a:rPr lang="en-US" sz="2400" i="1" dirty="0" smtClean="0">
                <a:solidFill>
                  <a:srgbClr val="0000FF"/>
                </a:solidFill>
                <a:latin typeface="Avenir Book"/>
                <a:ea typeface="Arial"/>
                <a:cs typeface="Avenir Book"/>
                <a:sym typeface="Arial"/>
              </a:rPr>
              <a:t>#oer16 #</a:t>
            </a:r>
            <a:r>
              <a:rPr lang="en-US" sz="2400" i="1" dirty="0" err="1" smtClean="0">
                <a:solidFill>
                  <a:srgbClr val="0000FF"/>
                </a:solidFill>
                <a:latin typeface="Avenir Book"/>
                <a:ea typeface="Arial"/>
                <a:cs typeface="Avenir Book"/>
                <a:sym typeface="Arial"/>
              </a:rPr>
              <a:t>ODasOER</a:t>
            </a:r>
            <a:r>
              <a:rPr lang="en-US" sz="2400" i="1" dirty="0" smtClean="0">
                <a:solidFill>
                  <a:srgbClr val="0000FF"/>
                </a:solidFill>
                <a:latin typeface="Avenir Book"/>
                <a:ea typeface="Arial"/>
                <a:cs typeface="Avenir Book"/>
                <a:sym typeface="Arial"/>
              </a:rPr>
              <a:t/>
            </a:r>
            <a:br>
              <a:rPr lang="en-US" sz="2400" i="1" dirty="0" smtClean="0">
                <a:solidFill>
                  <a:srgbClr val="0000FF"/>
                </a:solidFill>
                <a:latin typeface="Avenir Book"/>
                <a:ea typeface="Arial"/>
                <a:cs typeface="Avenir Book"/>
                <a:sym typeface="Arial"/>
              </a:rPr>
            </a:br>
            <a:r>
              <a:rPr lang="en-US" sz="2400" i="1" dirty="0" smtClean="0">
                <a:solidFill>
                  <a:srgbClr val="000000"/>
                </a:solidFill>
                <a:latin typeface="Avenir Book"/>
                <a:ea typeface="Arial"/>
                <a:cs typeface="Avenir Book"/>
                <a:sym typeface="Arial"/>
              </a:rPr>
              <a:t>OER16</a:t>
            </a:r>
            <a:r>
              <a:rPr lang="en-US" sz="2400" i="1" dirty="0" smtClean="0">
                <a:solidFill>
                  <a:srgbClr val="0000FF"/>
                </a:solidFill>
                <a:latin typeface="Avenir Book"/>
                <a:ea typeface="Arial"/>
                <a:cs typeface="Avenir Book"/>
                <a:sym typeface="Arial"/>
              </a:rPr>
              <a:t> </a:t>
            </a:r>
            <a:r>
              <a:rPr lang="en-US" sz="2400" i="1" dirty="0" err="1" smtClean="0">
                <a:latin typeface="Avenir Book"/>
                <a:ea typeface="Arial"/>
                <a:cs typeface="Avenir Book"/>
                <a:sym typeface="Arial"/>
              </a:rPr>
              <a:t>edinburgh</a:t>
            </a:r>
            <a:r>
              <a:rPr lang="en-US" sz="2400" i="1" dirty="0" smtClean="0">
                <a:latin typeface="Avenir Book"/>
                <a:ea typeface="Arial"/>
                <a:cs typeface="Avenir Book"/>
                <a:sym typeface="Arial"/>
              </a:rPr>
              <a:t> </a:t>
            </a:r>
            <a:br>
              <a:rPr lang="en-US" sz="2400" i="1" dirty="0" smtClean="0">
                <a:latin typeface="Avenir Book"/>
                <a:ea typeface="Arial"/>
                <a:cs typeface="Avenir Book"/>
                <a:sym typeface="Arial"/>
              </a:rPr>
            </a:br>
            <a:r>
              <a:rPr lang="en-US" sz="2400" i="1" dirty="0" smtClean="0">
                <a:latin typeface="Avenir Book"/>
                <a:ea typeface="Arial"/>
                <a:cs typeface="Avenir Book"/>
                <a:sym typeface="Arial"/>
              </a:rPr>
              <a:t>19-20 </a:t>
            </a:r>
            <a:r>
              <a:rPr lang="en-US" sz="2400" i="1" dirty="0" err="1" smtClean="0">
                <a:latin typeface="Avenir Book"/>
                <a:ea typeface="Arial"/>
                <a:cs typeface="Avenir Book"/>
                <a:sym typeface="Arial"/>
              </a:rPr>
              <a:t>april</a:t>
            </a:r>
            <a:r>
              <a:rPr lang="en-US" sz="2400" i="1" dirty="0" smtClean="0">
                <a:latin typeface="Avenir Book"/>
                <a:ea typeface="Arial"/>
                <a:cs typeface="Avenir Book"/>
                <a:sym typeface="Arial"/>
              </a:rPr>
              <a:t> 2016</a:t>
            </a:r>
            <a:endParaRPr lang="en-US" sz="2400" i="1" dirty="0">
              <a:latin typeface="Avenir Book"/>
              <a:ea typeface="Arial"/>
              <a:cs typeface="Avenir Book"/>
              <a:sym typeface="Arial"/>
            </a:endParaRPr>
          </a:p>
        </p:txBody>
      </p:sp>
      <p:sp>
        <p:nvSpPr>
          <p:cNvPr id="89" name="Shape 89"/>
          <p:cNvSpPr txBox="1">
            <a:spLocks noGrp="1"/>
          </p:cNvSpPr>
          <p:nvPr>
            <p:ph type="subTitle" idx="1"/>
          </p:nvPr>
        </p:nvSpPr>
        <p:spPr>
          <a:xfrm>
            <a:off x="0" y="5285018"/>
            <a:ext cx="4371900" cy="1526494"/>
          </a:xfrm>
          <a:prstGeom prst="rect">
            <a:avLst/>
          </a:prstGeom>
          <a:noFill/>
          <a:ln>
            <a:noFill/>
          </a:ln>
        </p:spPr>
        <p:txBody>
          <a:bodyPr lIns="91425" tIns="45700" rIns="91425" bIns="45700" anchor="t" anchorCtr="0">
            <a:noAutofit/>
          </a:bodyPr>
          <a:lstStyle/>
          <a:p>
            <a:pPr marL="0" marR="0" lvl="0" indent="0" algn="ctr" rtl="0">
              <a:spcBef>
                <a:spcPts val="640"/>
              </a:spcBef>
              <a:buClr>
                <a:srgbClr val="76923C"/>
              </a:buClr>
              <a:buSzPct val="25000"/>
              <a:buFont typeface="Arial"/>
              <a:buNone/>
            </a:pPr>
            <a:r>
              <a:rPr lang="en-US" sz="3200" b="1" i="0" u="none" strike="noStrike" cap="none" dirty="0">
                <a:solidFill>
                  <a:schemeClr val="tx1"/>
                </a:solidFill>
                <a:latin typeface="Avenir Book"/>
                <a:ea typeface="Arial"/>
                <a:cs typeface="Avenir Book"/>
                <a:sym typeface="Arial"/>
              </a:rPr>
              <a:t>Leo </a:t>
            </a:r>
            <a:r>
              <a:rPr lang="en-US" sz="3200" b="1" i="0" u="none" strike="noStrike" cap="none" dirty="0" err="1">
                <a:solidFill>
                  <a:schemeClr val="tx1"/>
                </a:solidFill>
                <a:latin typeface="Avenir Book"/>
                <a:ea typeface="Arial"/>
                <a:cs typeface="Avenir Book"/>
                <a:sym typeface="Arial"/>
              </a:rPr>
              <a:t>Havemann</a:t>
            </a:r>
            <a:r>
              <a:rPr lang="en-US" b="1" dirty="0">
                <a:solidFill>
                  <a:schemeClr val="tx1"/>
                </a:solidFill>
                <a:latin typeface="Avenir Book"/>
                <a:ea typeface="Arial"/>
                <a:cs typeface="Avenir Book"/>
                <a:sym typeface="Arial"/>
              </a:rPr>
              <a:t> </a:t>
            </a:r>
          </a:p>
          <a:p>
            <a:pPr marL="0" marR="0" lvl="0" indent="0" algn="ctr" rtl="0">
              <a:spcBef>
                <a:spcPts val="640"/>
              </a:spcBef>
              <a:buClr>
                <a:srgbClr val="76923C"/>
              </a:buClr>
              <a:buSzPct val="25000"/>
              <a:buFont typeface="Arial"/>
              <a:buNone/>
            </a:pPr>
            <a:r>
              <a:rPr lang="en-US" sz="2000" dirty="0">
                <a:solidFill>
                  <a:schemeClr val="tx1"/>
                </a:solidFill>
                <a:latin typeface="Avenir Book"/>
                <a:ea typeface="Arial"/>
                <a:cs typeface="Avenir Book"/>
                <a:sym typeface="Arial"/>
              </a:rPr>
              <a:t>Birkbeck, University of </a:t>
            </a:r>
            <a:r>
              <a:rPr lang="en-US" sz="2000" dirty="0" smtClean="0">
                <a:solidFill>
                  <a:schemeClr val="tx1"/>
                </a:solidFill>
                <a:latin typeface="Avenir Book"/>
                <a:ea typeface="Arial"/>
                <a:cs typeface="Avenir Book"/>
                <a:sym typeface="Arial"/>
              </a:rPr>
              <a:t>London</a:t>
            </a:r>
          </a:p>
          <a:p>
            <a:pPr marL="0" marR="0" lvl="0" indent="0" algn="ctr" rtl="0">
              <a:spcBef>
                <a:spcPts val="640"/>
              </a:spcBef>
              <a:buClr>
                <a:srgbClr val="76923C"/>
              </a:buClr>
              <a:buSzPct val="25000"/>
              <a:buFont typeface="Arial"/>
              <a:buNone/>
            </a:pPr>
            <a:r>
              <a:rPr lang="en-US" sz="2000" dirty="0" smtClean="0">
                <a:solidFill>
                  <a:schemeClr val="tx1"/>
                </a:solidFill>
                <a:latin typeface="Avenir Book"/>
                <a:ea typeface="Arial"/>
                <a:cs typeface="Avenir Book"/>
                <a:sym typeface="Arial"/>
              </a:rPr>
              <a:t>@</a:t>
            </a:r>
            <a:r>
              <a:rPr lang="en-US" sz="2000" dirty="0" err="1" smtClean="0">
                <a:solidFill>
                  <a:schemeClr val="tx1"/>
                </a:solidFill>
                <a:latin typeface="Avenir Book"/>
                <a:ea typeface="Arial"/>
                <a:cs typeface="Avenir Book"/>
                <a:sym typeface="Arial"/>
              </a:rPr>
              <a:t>leohavemann</a:t>
            </a:r>
            <a:endParaRPr lang="en-US" sz="2000" dirty="0">
              <a:solidFill>
                <a:schemeClr val="tx1"/>
              </a:solidFill>
              <a:latin typeface="Avenir Book"/>
              <a:ea typeface="Arial"/>
              <a:cs typeface="Avenir Book"/>
              <a:sym typeface="Arial"/>
            </a:endParaRPr>
          </a:p>
        </p:txBody>
      </p:sp>
      <p:sp>
        <p:nvSpPr>
          <p:cNvPr id="90" name="Shape 90"/>
          <p:cNvSpPr txBox="1"/>
          <p:nvPr/>
        </p:nvSpPr>
        <p:spPr>
          <a:xfrm>
            <a:off x="4586300" y="5339696"/>
            <a:ext cx="4557600" cy="1471814"/>
          </a:xfrm>
          <a:prstGeom prst="rect">
            <a:avLst/>
          </a:prstGeom>
          <a:noFill/>
          <a:ln>
            <a:noFill/>
          </a:ln>
        </p:spPr>
        <p:txBody>
          <a:bodyPr lIns="91425" tIns="91425" rIns="91425" bIns="91425" anchor="t" anchorCtr="0">
            <a:noAutofit/>
          </a:bodyPr>
          <a:lstStyle/>
          <a:p>
            <a:pPr lvl="0" algn="ctr" rtl="0">
              <a:spcBef>
                <a:spcPts val="0"/>
              </a:spcBef>
              <a:buNone/>
            </a:pPr>
            <a:r>
              <a:rPr lang="en-US" sz="3200" b="1" dirty="0" err="1">
                <a:latin typeface="Avenir Book"/>
                <a:cs typeface="Avenir Book"/>
              </a:rPr>
              <a:t>Javiera</a:t>
            </a:r>
            <a:r>
              <a:rPr lang="en-US" sz="3200" b="1" dirty="0">
                <a:latin typeface="Avenir Book"/>
                <a:cs typeface="Avenir Book"/>
              </a:rPr>
              <a:t> </a:t>
            </a:r>
            <a:r>
              <a:rPr lang="en-US" sz="3200" b="1" dirty="0" err="1">
                <a:latin typeface="Avenir Book"/>
                <a:cs typeface="Avenir Book"/>
              </a:rPr>
              <a:t>Atenas</a:t>
            </a:r>
            <a:r>
              <a:rPr lang="en-US" sz="3200" b="1" dirty="0">
                <a:latin typeface="Avenir Book"/>
                <a:cs typeface="Avenir Book"/>
              </a:rPr>
              <a:t> </a:t>
            </a:r>
          </a:p>
          <a:p>
            <a:pPr lvl="0" algn="ctr" rtl="0">
              <a:spcBef>
                <a:spcPts val="0"/>
              </a:spcBef>
              <a:buClr>
                <a:srgbClr val="76923C"/>
              </a:buClr>
              <a:buSzPct val="25000"/>
              <a:buFont typeface="Arial"/>
              <a:buNone/>
            </a:pPr>
            <a:r>
              <a:rPr lang="en-US" sz="2000" dirty="0">
                <a:latin typeface="Avenir Book"/>
                <a:cs typeface="Avenir Book"/>
              </a:rPr>
              <a:t>University College </a:t>
            </a:r>
            <a:r>
              <a:rPr lang="en-US" sz="2000" dirty="0" smtClean="0">
                <a:latin typeface="Avenir Book"/>
                <a:cs typeface="Avenir Book"/>
              </a:rPr>
              <a:t>London</a:t>
            </a:r>
          </a:p>
          <a:p>
            <a:pPr lvl="0" algn="ctr" rtl="0">
              <a:spcBef>
                <a:spcPts val="0"/>
              </a:spcBef>
              <a:buClr>
                <a:srgbClr val="76923C"/>
              </a:buClr>
              <a:buSzPct val="25000"/>
              <a:buFont typeface="Arial"/>
              <a:buNone/>
            </a:pPr>
            <a:r>
              <a:rPr lang="en-US" sz="2000" dirty="0" smtClean="0">
                <a:latin typeface="Avenir Book"/>
                <a:cs typeface="Avenir Book"/>
              </a:rPr>
              <a:t>@</a:t>
            </a:r>
            <a:r>
              <a:rPr lang="en-US" sz="2000" dirty="0" err="1" smtClean="0">
                <a:latin typeface="Avenir Book"/>
                <a:cs typeface="Avenir Book"/>
              </a:rPr>
              <a:t>jatenas</a:t>
            </a:r>
            <a:r>
              <a:rPr lang="en-US" sz="2000" dirty="0" smtClean="0">
                <a:latin typeface="Avenir Book"/>
                <a:cs typeface="Avenir Book"/>
              </a:rPr>
              <a:t> @</a:t>
            </a:r>
            <a:r>
              <a:rPr lang="en-US" sz="2000" dirty="0" err="1" smtClean="0">
                <a:latin typeface="Avenir Book"/>
                <a:cs typeface="Avenir Book"/>
              </a:rPr>
              <a:t>okfnedu</a:t>
            </a:r>
            <a:endParaRPr lang="en-US" sz="2000" dirty="0">
              <a:latin typeface="Avenir Book"/>
              <a:cs typeface="Avenir Book"/>
            </a:endParaRPr>
          </a:p>
        </p:txBody>
      </p:sp>
      <p:pic>
        <p:nvPicPr>
          <p:cNvPr id="91" name="Shape 91"/>
          <p:cNvPicPr preferRelativeResize="0"/>
          <p:nvPr/>
        </p:nvPicPr>
        <p:blipFill>
          <a:blip r:embed="rId3">
            <a:alphaModFix/>
          </a:blip>
          <a:stretch>
            <a:fillRect/>
          </a:stretch>
        </p:blipFill>
        <p:spPr>
          <a:xfrm>
            <a:off x="3677137" y="2045296"/>
            <a:ext cx="1818325" cy="1650700"/>
          </a:xfrm>
          <a:prstGeom prst="rect">
            <a:avLst/>
          </a:prstGeom>
          <a:noFill/>
          <a:ln>
            <a:noFill/>
          </a:ln>
        </p:spPr>
      </p:pic>
    </p:spTree>
  </p:cSld>
  <p:clrMapOvr>
    <a:masterClrMapping/>
  </p:clrMapOvr>
  <p:transition xmlns:p14="http://schemas.microsoft.com/office/powerpoint/2010/main" spd="slow">
    <p:cu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Shape 237"/>
          <p:cNvSpPr txBox="1">
            <a:spLocks noGrp="1"/>
          </p:cNvSpPr>
          <p:nvPr>
            <p:ph type="title"/>
          </p:nvPr>
        </p:nvSpPr>
        <p:spPr>
          <a:xfrm>
            <a:off x="457200" y="274637"/>
            <a:ext cx="8229600" cy="1143000"/>
          </a:xfrm>
          <a:prstGeom prst="rect">
            <a:avLst/>
          </a:prstGeom>
        </p:spPr>
        <p:txBody>
          <a:bodyPr lIns="91425" tIns="91425" rIns="91425" bIns="91425" anchor="ctr" anchorCtr="0">
            <a:noAutofit/>
          </a:bodyPr>
          <a:lstStyle/>
          <a:p>
            <a:pPr lvl="0" rtl="0">
              <a:spcBef>
                <a:spcPts val="0"/>
              </a:spcBef>
              <a:buNone/>
            </a:pPr>
            <a:r>
              <a:rPr lang="en-US" sz="3600" dirty="0">
                <a:latin typeface="Avenir Book"/>
                <a:ea typeface="Arial"/>
                <a:cs typeface="Avenir Book"/>
                <a:sym typeface="Arial"/>
              </a:rPr>
              <a:t>Thinking about Open Data - through an Open Education Lens</a:t>
            </a:r>
          </a:p>
        </p:txBody>
      </p:sp>
      <p:sp>
        <p:nvSpPr>
          <p:cNvPr id="238" name="Shape 238"/>
          <p:cNvSpPr txBox="1">
            <a:spLocks noGrp="1"/>
          </p:cNvSpPr>
          <p:nvPr>
            <p:ph type="body" idx="1"/>
          </p:nvPr>
        </p:nvSpPr>
        <p:spPr>
          <a:xfrm>
            <a:off x="457200" y="1600200"/>
            <a:ext cx="8229600" cy="4526100"/>
          </a:xfrm>
          <a:prstGeom prst="rect">
            <a:avLst/>
          </a:prstGeom>
        </p:spPr>
        <p:txBody>
          <a:bodyPr lIns="91425" tIns="91425" rIns="91425" bIns="91425" anchor="t" anchorCtr="0">
            <a:noAutofit/>
          </a:bodyPr>
          <a:lstStyle/>
          <a:p>
            <a:pPr lvl="0">
              <a:spcBef>
                <a:spcPts val="0"/>
              </a:spcBef>
              <a:buNone/>
            </a:pPr>
            <a:endParaRPr i="1" dirty="0"/>
          </a:p>
          <a:p>
            <a:pPr lvl="0">
              <a:spcBef>
                <a:spcPts val="0"/>
              </a:spcBef>
              <a:buNone/>
            </a:pPr>
            <a:endParaRPr i="1" dirty="0"/>
          </a:p>
          <a:p>
            <a:pPr lvl="0">
              <a:spcBef>
                <a:spcPts val="0"/>
              </a:spcBef>
              <a:buNone/>
            </a:pPr>
            <a:r>
              <a:rPr lang="en-US" i="1" dirty="0">
                <a:latin typeface="Avenir Book"/>
                <a:cs typeface="Avenir Book"/>
              </a:rPr>
              <a:t>The illusion of access promoted by computers provokes a confusion between the presentation of information and the capacity to use, sort and interpret it. (</a:t>
            </a:r>
            <a:r>
              <a:rPr lang="en-US" i="1" dirty="0" err="1">
                <a:latin typeface="Avenir Book"/>
                <a:cs typeface="Avenir Book"/>
              </a:rPr>
              <a:t>Brabazon</a:t>
            </a:r>
            <a:r>
              <a:rPr lang="en-US" i="1" dirty="0">
                <a:latin typeface="Avenir Book"/>
                <a:cs typeface="Avenir Book"/>
              </a:rPr>
              <a:t>, 2001) </a:t>
            </a:r>
          </a:p>
          <a:p>
            <a:pPr lvl="0">
              <a:spcBef>
                <a:spcPts val="0"/>
              </a:spcBef>
              <a:buNone/>
            </a:pPr>
            <a:endParaRPr dirty="0"/>
          </a:p>
        </p:txBody>
      </p:sp>
    </p:spTree>
  </p:cSld>
  <p:clrMapOvr>
    <a:masterClrMapping/>
  </p:clrMapOvr>
  <p:transition xmlns:p14="http://schemas.microsoft.com/office/powerpoint/2010/main" spd="slow">
    <p:cu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Shape 244"/>
          <p:cNvSpPr txBox="1">
            <a:spLocks noGrp="1"/>
          </p:cNvSpPr>
          <p:nvPr>
            <p:ph type="title"/>
          </p:nvPr>
        </p:nvSpPr>
        <p:spPr>
          <a:xfrm>
            <a:off x="457200" y="274637"/>
            <a:ext cx="8229600" cy="1143000"/>
          </a:xfrm>
          <a:prstGeom prst="rect">
            <a:avLst/>
          </a:prstGeom>
        </p:spPr>
        <p:txBody>
          <a:bodyPr lIns="91425" tIns="91425" rIns="91425" bIns="91425" anchor="ctr" anchorCtr="0">
            <a:noAutofit/>
          </a:bodyPr>
          <a:lstStyle/>
          <a:p>
            <a:pPr lvl="0">
              <a:spcBef>
                <a:spcPts val="0"/>
              </a:spcBef>
              <a:buClr>
                <a:schemeClr val="dk1"/>
              </a:buClr>
              <a:buSzPct val="30555"/>
              <a:buFont typeface="Arial"/>
              <a:buNone/>
            </a:pPr>
            <a:r>
              <a:rPr lang="en-US" sz="3600" dirty="0">
                <a:latin typeface="Avenir Book"/>
                <a:ea typeface="Arial"/>
                <a:cs typeface="Avenir Book"/>
                <a:sym typeface="Arial"/>
              </a:rPr>
              <a:t>Thinking about Open Data - through an Open Education Lens</a:t>
            </a:r>
          </a:p>
        </p:txBody>
      </p:sp>
      <p:sp>
        <p:nvSpPr>
          <p:cNvPr id="245" name="Shape 245"/>
          <p:cNvSpPr txBox="1">
            <a:spLocks noGrp="1"/>
          </p:cNvSpPr>
          <p:nvPr>
            <p:ph type="body" idx="1"/>
          </p:nvPr>
        </p:nvSpPr>
        <p:spPr>
          <a:xfrm>
            <a:off x="457200" y="1876350"/>
            <a:ext cx="8229600" cy="4526100"/>
          </a:xfrm>
          <a:prstGeom prst="rect">
            <a:avLst/>
          </a:prstGeom>
        </p:spPr>
        <p:txBody>
          <a:bodyPr lIns="91425" tIns="91425" rIns="91425" bIns="91425" anchor="t" anchorCtr="0">
            <a:noAutofit/>
          </a:bodyPr>
          <a:lstStyle/>
          <a:p>
            <a:pPr lvl="0" rtl="0">
              <a:spcBef>
                <a:spcPts val="0"/>
              </a:spcBef>
              <a:buNone/>
            </a:pPr>
            <a:r>
              <a:rPr lang="en-US" i="1" dirty="0">
                <a:latin typeface="Avenir Book"/>
                <a:cs typeface="Avenir Book"/>
              </a:rPr>
              <a:t>...as with the earlier discussion concerning the “digital divide” there would, in this context, appear to be some confusion between movements to enhance citizen “access” to data and the related issues concerning enhancing citizen “use” of this data as part, for example, of interventions concerning public policies and programs. (</a:t>
            </a:r>
            <a:r>
              <a:rPr lang="en-US" i="1" dirty="0" err="1">
                <a:latin typeface="Avenir Book"/>
                <a:cs typeface="Avenir Book"/>
              </a:rPr>
              <a:t>Gurstein</a:t>
            </a:r>
            <a:r>
              <a:rPr lang="en-US" i="1" dirty="0">
                <a:latin typeface="Avenir Book"/>
                <a:cs typeface="Avenir Book"/>
              </a:rPr>
              <a:t>, 2011)</a:t>
            </a:r>
          </a:p>
        </p:txBody>
      </p:sp>
    </p:spTree>
  </p:cSld>
  <p:clrMapOvr>
    <a:masterClrMapping/>
  </p:clrMapOvr>
  <p:transition xmlns:p14="http://schemas.microsoft.com/office/powerpoint/2010/main" spd="slow">
    <p:cu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Shape 250"/>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Arial"/>
              <a:buNone/>
            </a:pPr>
            <a:r>
              <a:rPr lang="en-US" sz="4400" u="none" strike="noStrike" cap="none" dirty="0">
                <a:solidFill>
                  <a:schemeClr val="dk1"/>
                </a:solidFill>
                <a:latin typeface="Avenir Book"/>
                <a:ea typeface="Arial"/>
                <a:cs typeface="Avenir Book"/>
                <a:sym typeface="Arial"/>
              </a:rPr>
              <a:t>Open Data: the </a:t>
            </a:r>
            <a:r>
              <a:rPr lang="en-US" sz="4400" u="sng" strike="noStrike" cap="none" dirty="0">
                <a:solidFill>
                  <a:schemeClr val="hlink"/>
                </a:solidFill>
                <a:latin typeface="Avenir Book"/>
                <a:ea typeface="Arial"/>
                <a:cs typeface="Avenir Book"/>
                <a:sym typeface="Arial"/>
                <a:hlinkClick r:id="rId3"/>
              </a:rPr>
              <a:t>Open Definition </a:t>
            </a:r>
          </a:p>
        </p:txBody>
      </p:sp>
      <p:sp>
        <p:nvSpPr>
          <p:cNvPr id="251" name="Shape 251"/>
          <p:cNvSpPr txBox="1">
            <a:spLocks noGrp="1"/>
          </p:cNvSpPr>
          <p:nvPr>
            <p:ph type="body" idx="1"/>
          </p:nvPr>
        </p:nvSpPr>
        <p:spPr>
          <a:xfrm>
            <a:off x="457200" y="1600200"/>
            <a:ext cx="8229600" cy="4525963"/>
          </a:xfrm>
          <a:prstGeom prst="rect">
            <a:avLst/>
          </a:prstGeom>
          <a:noFill/>
          <a:ln>
            <a:noFill/>
          </a:ln>
        </p:spPr>
        <p:txBody>
          <a:bodyPr lIns="91425" tIns="45700" rIns="91425" bIns="45700" anchor="t" anchorCtr="0">
            <a:noAutofit/>
          </a:bodyPr>
          <a:lstStyle/>
          <a:p>
            <a:pPr marL="342900" marR="0" lvl="0" indent="-342900" algn="just" rtl="0">
              <a:lnSpc>
                <a:spcPct val="90000"/>
              </a:lnSpc>
              <a:spcBef>
                <a:spcPts val="0"/>
              </a:spcBef>
              <a:spcAft>
                <a:spcPts val="0"/>
              </a:spcAft>
              <a:buClr>
                <a:srgbClr val="262626"/>
              </a:buClr>
              <a:buSzPct val="100000"/>
              <a:buFont typeface="Arial"/>
              <a:buChar char="•"/>
            </a:pPr>
            <a:r>
              <a:rPr lang="en-US" sz="2600" u="none" strike="noStrike" cap="none" dirty="0">
                <a:solidFill>
                  <a:srgbClr val="262626"/>
                </a:solidFill>
                <a:latin typeface="Avenir Book"/>
                <a:ea typeface="Arial"/>
                <a:cs typeface="Avenir Book"/>
                <a:sym typeface="Arial"/>
              </a:rPr>
              <a:t>Availability and Access: the data must be available as a whole and at no more than a reasonable reproduction cost</a:t>
            </a:r>
          </a:p>
          <a:p>
            <a:pPr marL="342900" marR="0" lvl="0" indent="-342900" algn="just" rtl="0">
              <a:lnSpc>
                <a:spcPct val="90000"/>
              </a:lnSpc>
              <a:spcBef>
                <a:spcPts val="520"/>
              </a:spcBef>
              <a:spcAft>
                <a:spcPts val="0"/>
              </a:spcAft>
              <a:buClr>
                <a:srgbClr val="262626"/>
              </a:buClr>
              <a:buSzPct val="100000"/>
              <a:buFont typeface="Arial"/>
              <a:buChar char="•"/>
            </a:pPr>
            <a:r>
              <a:rPr lang="en-US" sz="2600" u="none" strike="noStrike" cap="none" dirty="0">
                <a:solidFill>
                  <a:srgbClr val="262626"/>
                </a:solidFill>
                <a:latin typeface="Avenir Book"/>
                <a:ea typeface="Arial"/>
                <a:cs typeface="Avenir Book"/>
                <a:sym typeface="Arial"/>
              </a:rPr>
              <a:t>Re-use and Redistribution: the data must be provided under terms that permit re-use and redistribution including the intermixing with other datasets.</a:t>
            </a:r>
          </a:p>
          <a:p>
            <a:pPr marL="342900" marR="0" lvl="0" indent="-342900" algn="just" rtl="0">
              <a:lnSpc>
                <a:spcPct val="90000"/>
              </a:lnSpc>
              <a:spcBef>
                <a:spcPts val="520"/>
              </a:spcBef>
              <a:buClr>
                <a:srgbClr val="262626"/>
              </a:buClr>
              <a:buSzPct val="100000"/>
              <a:buFont typeface="Arial"/>
              <a:buChar char="•"/>
            </a:pPr>
            <a:r>
              <a:rPr lang="en-US" sz="2600" u="none" strike="noStrike" cap="none" dirty="0">
                <a:solidFill>
                  <a:srgbClr val="262626"/>
                </a:solidFill>
                <a:latin typeface="Avenir Book"/>
                <a:ea typeface="Arial"/>
                <a:cs typeface="Avenir Book"/>
                <a:sym typeface="Arial"/>
              </a:rPr>
              <a:t>Universal Participation: everyone must be able to use, re-use and redistribute - there should be no discrimination against fields of </a:t>
            </a:r>
            <a:r>
              <a:rPr lang="en-US" sz="2600" u="none" strike="noStrike" cap="none" dirty="0" err="1">
                <a:solidFill>
                  <a:srgbClr val="262626"/>
                </a:solidFill>
                <a:latin typeface="Avenir Book"/>
                <a:ea typeface="Arial"/>
                <a:cs typeface="Avenir Book"/>
                <a:sym typeface="Arial"/>
              </a:rPr>
              <a:t>endeavour</a:t>
            </a:r>
            <a:r>
              <a:rPr lang="en-US" sz="2600" u="none" strike="noStrike" cap="none" dirty="0">
                <a:solidFill>
                  <a:srgbClr val="262626"/>
                </a:solidFill>
                <a:latin typeface="Avenir Book"/>
                <a:ea typeface="Arial"/>
                <a:cs typeface="Avenir Book"/>
                <a:sym typeface="Arial"/>
              </a:rPr>
              <a:t> or against persons or groups.</a:t>
            </a:r>
          </a:p>
        </p:txBody>
      </p:sp>
    </p:spTree>
  </p:cSld>
  <p:clrMapOvr>
    <a:masterClrMapping/>
  </p:clrMapOvr>
  <p:transition xmlns:p14="http://schemas.microsoft.com/office/powerpoint/2010/main" spd="slow">
    <p:cu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Shape 256"/>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4400" u="none" strike="noStrike" cap="none" dirty="0">
                <a:solidFill>
                  <a:schemeClr val="dk1"/>
                </a:solidFill>
                <a:latin typeface="Avenir Book"/>
                <a:ea typeface="Arial"/>
                <a:cs typeface="Avenir Book"/>
                <a:sym typeface="Arial"/>
              </a:rPr>
              <a:t>Where does OD come from?</a:t>
            </a:r>
          </a:p>
        </p:txBody>
      </p:sp>
      <p:sp>
        <p:nvSpPr>
          <p:cNvPr id="257" name="Shape 257"/>
          <p:cNvSpPr txBox="1">
            <a:spLocks noGrp="1"/>
          </p:cNvSpPr>
          <p:nvPr>
            <p:ph type="body" idx="1"/>
          </p:nvPr>
        </p:nvSpPr>
        <p:spPr>
          <a:xfrm>
            <a:off x="457200" y="1600200"/>
            <a:ext cx="8229600" cy="4525963"/>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dk1"/>
              </a:buClr>
              <a:buSzPct val="100000"/>
              <a:buFont typeface="Arial"/>
              <a:buChar char="•"/>
            </a:pPr>
            <a:r>
              <a:rPr lang="en-US" sz="2800" u="none" strike="noStrike" cap="none" dirty="0">
                <a:solidFill>
                  <a:schemeClr val="dk1"/>
                </a:solidFill>
                <a:latin typeface="Avenir Book"/>
                <a:ea typeface="Arial"/>
                <a:cs typeface="Avenir Book"/>
                <a:sym typeface="Arial"/>
              </a:rPr>
              <a:t>International agencies and </a:t>
            </a:r>
            <a:r>
              <a:rPr lang="en-US" sz="2800" u="none" strike="noStrike" cap="none" dirty="0" err="1">
                <a:solidFill>
                  <a:schemeClr val="dk1"/>
                </a:solidFill>
                <a:latin typeface="Avenir Book"/>
                <a:ea typeface="Arial"/>
                <a:cs typeface="Avenir Book"/>
                <a:sym typeface="Arial"/>
              </a:rPr>
              <a:t>organisations</a:t>
            </a:r>
            <a:endParaRPr lang="en-US" sz="2800" u="none" strike="noStrike" cap="none" dirty="0">
              <a:solidFill>
                <a:schemeClr val="dk1"/>
              </a:solidFill>
              <a:latin typeface="Avenir Book"/>
              <a:ea typeface="Arial"/>
              <a:cs typeface="Avenir Book"/>
              <a:sym typeface="Arial"/>
            </a:endParaRPr>
          </a:p>
          <a:p>
            <a:pPr marL="742950" marR="0" lvl="1" indent="-349250" algn="l" rtl="0">
              <a:spcBef>
                <a:spcPts val="0"/>
              </a:spcBef>
              <a:spcAft>
                <a:spcPts val="0"/>
              </a:spcAft>
              <a:buClr>
                <a:schemeClr val="dk1"/>
              </a:buClr>
              <a:buSzPct val="100000"/>
              <a:buFont typeface="Arial"/>
              <a:buChar char="•"/>
            </a:pPr>
            <a:r>
              <a:rPr lang="en-US" sz="2800" u="sng" strike="noStrike" cap="none" dirty="0">
                <a:solidFill>
                  <a:schemeClr val="hlink"/>
                </a:solidFill>
                <a:latin typeface="Avenir Book"/>
                <a:ea typeface="Arial"/>
                <a:cs typeface="Avenir Book"/>
                <a:sym typeface="Arial"/>
                <a:hlinkClick r:id="rId3"/>
              </a:rPr>
              <a:t>Word Bank </a:t>
            </a:r>
            <a:r>
              <a:rPr lang="en-US" sz="2800" u="none" strike="noStrike" cap="none" dirty="0">
                <a:solidFill>
                  <a:schemeClr val="dk1"/>
                </a:solidFill>
                <a:latin typeface="Avenir Book"/>
                <a:ea typeface="Arial"/>
                <a:cs typeface="Avenir Book"/>
                <a:sym typeface="Arial"/>
              </a:rPr>
              <a:t>; </a:t>
            </a:r>
            <a:r>
              <a:rPr lang="en-US" sz="2800" u="sng" strike="noStrike" cap="none" dirty="0">
                <a:solidFill>
                  <a:schemeClr val="hlink"/>
                </a:solidFill>
                <a:latin typeface="Avenir Book"/>
                <a:ea typeface="Arial"/>
                <a:cs typeface="Avenir Book"/>
                <a:sym typeface="Arial"/>
                <a:hlinkClick r:id="rId3"/>
              </a:rPr>
              <a:t>United Nations </a:t>
            </a:r>
            <a:r>
              <a:rPr lang="en-US" sz="2800" u="none" strike="noStrike" cap="none" dirty="0">
                <a:solidFill>
                  <a:schemeClr val="dk1"/>
                </a:solidFill>
                <a:latin typeface="Avenir Book"/>
                <a:ea typeface="Arial"/>
                <a:cs typeface="Avenir Book"/>
                <a:sym typeface="Arial"/>
              </a:rPr>
              <a:t>; </a:t>
            </a:r>
            <a:r>
              <a:rPr lang="en-US" sz="2800" u="sng" strike="noStrike" cap="none" dirty="0">
                <a:solidFill>
                  <a:schemeClr val="hlink"/>
                </a:solidFill>
                <a:latin typeface="Avenir Book"/>
                <a:ea typeface="Arial"/>
                <a:cs typeface="Avenir Book"/>
                <a:sym typeface="Arial"/>
                <a:hlinkClick r:id="rId4"/>
              </a:rPr>
              <a:t>EU</a:t>
            </a:r>
          </a:p>
          <a:p>
            <a:pPr marL="342900" marR="0" lvl="0" indent="-342900" algn="l" rtl="0">
              <a:spcBef>
                <a:spcPts val="640"/>
              </a:spcBef>
              <a:spcAft>
                <a:spcPts val="0"/>
              </a:spcAft>
              <a:buClr>
                <a:schemeClr val="dk1"/>
              </a:buClr>
              <a:buSzPct val="100000"/>
              <a:buFont typeface="Arial"/>
              <a:buChar char="•"/>
            </a:pPr>
            <a:r>
              <a:rPr lang="en-US" sz="2800" u="none" strike="noStrike" cap="none" dirty="0">
                <a:solidFill>
                  <a:schemeClr val="dk1"/>
                </a:solidFill>
                <a:latin typeface="Avenir Book"/>
                <a:ea typeface="Arial"/>
                <a:cs typeface="Avenir Book"/>
                <a:sym typeface="Arial"/>
              </a:rPr>
              <a:t>National Governments and their agencies</a:t>
            </a:r>
          </a:p>
          <a:p>
            <a:pPr marL="742950" marR="0" lvl="1" indent="-349250" algn="l" rtl="0">
              <a:spcBef>
                <a:spcPts val="640"/>
              </a:spcBef>
              <a:spcAft>
                <a:spcPts val="0"/>
              </a:spcAft>
              <a:buClr>
                <a:schemeClr val="dk1"/>
              </a:buClr>
              <a:buSzPct val="100000"/>
              <a:buFont typeface="Arial"/>
              <a:buChar char="•"/>
            </a:pPr>
            <a:r>
              <a:rPr lang="en-US" sz="2800" u="sng" strike="noStrike" cap="none" dirty="0">
                <a:solidFill>
                  <a:schemeClr val="hlink"/>
                </a:solidFill>
                <a:latin typeface="Avenir Book"/>
                <a:ea typeface="Arial"/>
                <a:cs typeface="Avenir Book"/>
                <a:sym typeface="Arial"/>
                <a:hlinkClick r:id="rId5"/>
              </a:rPr>
              <a:t>UKOD</a:t>
            </a:r>
            <a:r>
              <a:rPr lang="en-US" sz="2800" u="none" strike="noStrike" cap="none" dirty="0">
                <a:solidFill>
                  <a:schemeClr val="dk1"/>
                </a:solidFill>
                <a:latin typeface="Avenir Book"/>
                <a:ea typeface="Arial"/>
                <a:cs typeface="Avenir Book"/>
                <a:sym typeface="Arial"/>
              </a:rPr>
              <a:t>; </a:t>
            </a:r>
            <a:r>
              <a:rPr lang="en-US" sz="2800" u="sng" strike="noStrike" cap="none" dirty="0">
                <a:solidFill>
                  <a:schemeClr val="hlink"/>
                </a:solidFill>
                <a:latin typeface="Avenir Book"/>
                <a:ea typeface="Arial"/>
                <a:cs typeface="Avenir Book"/>
                <a:sym typeface="Arial"/>
                <a:hlinkClick r:id="rId6"/>
              </a:rPr>
              <a:t>GermanyOD</a:t>
            </a:r>
            <a:r>
              <a:rPr lang="en-US" sz="2800" u="none" strike="noStrike" cap="none" dirty="0">
                <a:solidFill>
                  <a:schemeClr val="dk1"/>
                </a:solidFill>
                <a:latin typeface="Avenir Book"/>
                <a:ea typeface="Arial"/>
                <a:cs typeface="Avenir Book"/>
                <a:sym typeface="Arial"/>
              </a:rPr>
              <a:t>; </a:t>
            </a:r>
            <a:r>
              <a:rPr lang="en-US" sz="2800" u="sng" strike="noStrike" cap="none" dirty="0">
                <a:solidFill>
                  <a:schemeClr val="hlink"/>
                </a:solidFill>
                <a:latin typeface="Avenir Book"/>
                <a:ea typeface="Arial"/>
                <a:cs typeface="Avenir Book"/>
                <a:sym typeface="Arial"/>
                <a:hlinkClick r:id="rId7"/>
              </a:rPr>
              <a:t>USA</a:t>
            </a:r>
          </a:p>
          <a:p>
            <a:pPr marL="342900" marR="0" lvl="0" indent="-342900" algn="l" rtl="0">
              <a:spcBef>
                <a:spcPts val="640"/>
              </a:spcBef>
              <a:spcAft>
                <a:spcPts val="0"/>
              </a:spcAft>
              <a:buClr>
                <a:schemeClr val="dk1"/>
              </a:buClr>
              <a:buSzPct val="100000"/>
              <a:buFont typeface="Arial"/>
              <a:buChar char="•"/>
            </a:pPr>
            <a:r>
              <a:rPr lang="en-US" sz="2800" u="none" strike="noStrike" cap="none" dirty="0">
                <a:solidFill>
                  <a:schemeClr val="dk1"/>
                </a:solidFill>
                <a:latin typeface="Avenir Book"/>
                <a:ea typeface="Arial"/>
                <a:cs typeface="Avenir Book"/>
                <a:sym typeface="Arial"/>
              </a:rPr>
              <a:t>Local governments </a:t>
            </a:r>
          </a:p>
          <a:p>
            <a:pPr marL="742950" marR="0" lvl="1" indent="-349250" algn="l" rtl="0">
              <a:spcBef>
                <a:spcPts val="640"/>
              </a:spcBef>
              <a:spcAft>
                <a:spcPts val="0"/>
              </a:spcAft>
              <a:buClr>
                <a:schemeClr val="dk1"/>
              </a:buClr>
              <a:buSzPct val="100000"/>
              <a:buFont typeface="Arial"/>
              <a:buChar char="•"/>
            </a:pPr>
            <a:r>
              <a:rPr lang="en-US" sz="2800" u="sng" strike="noStrike" cap="none" dirty="0">
                <a:solidFill>
                  <a:schemeClr val="hlink"/>
                </a:solidFill>
                <a:latin typeface="Avenir Book"/>
                <a:ea typeface="Arial"/>
                <a:cs typeface="Avenir Book"/>
                <a:sym typeface="Arial"/>
                <a:hlinkClick r:id="rId8"/>
              </a:rPr>
              <a:t>Sardinia </a:t>
            </a:r>
            <a:r>
              <a:rPr lang="en-US" sz="2800" u="none" strike="noStrike" cap="none" dirty="0">
                <a:solidFill>
                  <a:schemeClr val="dk1"/>
                </a:solidFill>
                <a:latin typeface="Avenir Book"/>
                <a:ea typeface="Arial"/>
                <a:cs typeface="Avenir Book"/>
                <a:sym typeface="Arial"/>
              </a:rPr>
              <a:t>; </a:t>
            </a:r>
            <a:r>
              <a:rPr lang="en-US" sz="2800" u="sng" strike="noStrike" cap="none" dirty="0">
                <a:solidFill>
                  <a:schemeClr val="hlink"/>
                </a:solidFill>
                <a:latin typeface="Avenir Book"/>
                <a:ea typeface="Arial"/>
                <a:cs typeface="Avenir Book"/>
                <a:sym typeface="Arial"/>
                <a:hlinkClick r:id="rId9"/>
              </a:rPr>
              <a:t>London</a:t>
            </a:r>
            <a:r>
              <a:rPr lang="en-US" sz="2800" u="none" strike="noStrike" cap="none" dirty="0">
                <a:solidFill>
                  <a:schemeClr val="dk1"/>
                </a:solidFill>
                <a:latin typeface="Avenir Book"/>
                <a:ea typeface="Arial"/>
                <a:cs typeface="Avenir Book"/>
                <a:sym typeface="Arial"/>
              </a:rPr>
              <a:t>; </a:t>
            </a:r>
            <a:r>
              <a:rPr lang="en-US" sz="2800" u="sng" strike="noStrike" cap="none" dirty="0">
                <a:solidFill>
                  <a:schemeClr val="hlink"/>
                </a:solidFill>
                <a:latin typeface="Avenir Book"/>
                <a:ea typeface="Arial"/>
                <a:cs typeface="Avenir Book"/>
                <a:sym typeface="Arial"/>
                <a:hlinkClick r:id="rId10"/>
              </a:rPr>
              <a:t>Barcelona</a:t>
            </a:r>
          </a:p>
          <a:p>
            <a:pPr marL="342900" marR="0" lvl="0" indent="-342900" algn="l" rtl="0">
              <a:spcBef>
                <a:spcPts val="640"/>
              </a:spcBef>
              <a:spcAft>
                <a:spcPts val="0"/>
              </a:spcAft>
              <a:buClr>
                <a:schemeClr val="dk1"/>
              </a:buClr>
              <a:buSzPct val="100000"/>
              <a:buFont typeface="Arial"/>
              <a:buChar char="•"/>
            </a:pPr>
            <a:r>
              <a:rPr lang="en-US" sz="2800" u="none" strike="noStrike" cap="none" dirty="0">
                <a:solidFill>
                  <a:schemeClr val="dk1"/>
                </a:solidFill>
                <a:latin typeface="Avenir Book"/>
                <a:ea typeface="Arial"/>
                <a:cs typeface="Avenir Book"/>
                <a:sym typeface="Arial"/>
              </a:rPr>
              <a:t>Non-governmental </a:t>
            </a:r>
            <a:r>
              <a:rPr lang="en-US" sz="2800" u="none" strike="noStrike" cap="none" dirty="0" err="1">
                <a:solidFill>
                  <a:schemeClr val="dk1"/>
                </a:solidFill>
                <a:latin typeface="Avenir Book"/>
                <a:ea typeface="Arial"/>
                <a:cs typeface="Avenir Book"/>
                <a:sym typeface="Arial"/>
              </a:rPr>
              <a:t>organisations</a:t>
            </a:r>
            <a:r>
              <a:rPr lang="en-US" sz="2800" u="none" strike="noStrike" cap="none" dirty="0">
                <a:solidFill>
                  <a:schemeClr val="dk1"/>
                </a:solidFill>
                <a:latin typeface="Avenir Book"/>
                <a:ea typeface="Arial"/>
                <a:cs typeface="Avenir Book"/>
                <a:sym typeface="Arial"/>
              </a:rPr>
              <a:t> </a:t>
            </a:r>
          </a:p>
          <a:p>
            <a:pPr marL="742950" marR="0" lvl="1" indent="-349250" algn="l" rtl="0">
              <a:spcBef>
                <a:spcPts val="640"/>
              </a:spcBef>
              <a:spcAft>
                <a:spcPts val="0"/>
              </a:spcAft>
              <a:buClr>
                <a:schemeClr val="dk1"/>
              </a:buClr>
              <a:buSzPct val="100000"/>
              <a:buFont typeface="Arial"/>
              <a:buChar char="•"/>
            </a:pPr>
            <a:r>
              <a:rPr lang="en-US" sz="2800" u="sng" strike="noStrike" cap="none" dirty="0">
                <a:solidFill>
                  <a:schemeClr val="hlink"/>
                </a:solidFill>
                <a:latin typeface="Avenir Book"/>
                <a:ea typeface="Arial"/>
                <a:cs typeface="Avenir Book"/>
                <a:sym typeface="Arial"/>
                <a:hlinkClick r:id="rId11"/>
              </a:rPr>
              <a:t>ODI</a:t>
            </a:r>
            <a:r>
              <a:rPr lang="en-US" sz="2800" u="none" strike="noStrike" cap="none" dirty="0">
                <a:solidFill>
                  <a:schemeClr val="dk1"/>
                </a:solidFill>
                <a:latin typeface="Avenir Book"/>
                <a:ea typeface="Arial"/>
                <a:cs typeface="Avenir Book"/>
                <a:sym typeface="Arial"/>
              </a:rPr>
              <a:t>; </a:t>
            </a:r>
            <a:r>
              <a:rPr lang="en-US" sz="2800" u="sng" strike="noStrike" cap="none" dirty="0">
                <a:solidFill>
                  <a:schemeClr val="hlink"/>
                </a:solidFill>
                <a:latin typeface="Avenir Book"/>
                <a:ea typeface="Arial"/>
                <a:cs typeface="Avenir Book"/>
                <a:sym typeface="Arial"/>
                <a:hlinkClick r:id="rId12"/>
              </a:rPr>
              <a:t>Monithon</a:t>
            </a:r>
          </a:p>
          <a:p>
            <a:pPr marL="342900" marR="0" lvl="0" indent="-342900" algn="l" rtl="0">
              <a:spcBef>
                <a:spcPts val="640"/>
              </a:spcBef>
              <a:buClr>
                <a:schemeClr val="dk1"/>
              </a:buClr>
              <a:buSzPct val="100000"/>
              <a:buFont typeface="Arial"/>
              <a:buChar char="•"/>
            </a:pPr>
            <a:r>
              <a:rPr lang="en-US" sz="2800" u="none" strike="noStrike" cap="none" dirty="0">
                <a:solidFill>
                  <a:schemeClr val="dk1"/>
                </a:solidFill>
                <a:latin typeface="Avenir Book"/>
                <a:ea typeface="Arial"/>
                <a:cs typeface="Avenir Book"/>
                <a:sym typeface="Arial"/>
              </a:rPr>
              <a:t>Academic institutions and research </a:t>
            </a:r>
            <a:r>
              <a:rPr lang="en-US" sz="2800" u="none" strike="noStrike" cap="none" dirty="0" err="1">
                <a:solidFill>
                  <a:schemeClr val="dk1"/>
                </a:solidFill>
                <a:latin typeface="Avenir Book"/>
                <a:ea typeface="Arial"/>
                <a:cs typeface="Avenir Book"/>
                <a:sym typeface="Arial"/>
              </a:rPr>
              <a:t>centres</a:t>
            </a:r>
            <a:endParaRPr lang="en-US" sz="2800" u="none" strike="noStrike" cap="none" dirty="0">
              <a:solidFill>
                <a:schemeClr val="dk1"/>
              </a:solidFill>
              <a:latin typeface="Avenir Book"/>
              <a:ea typeface="Arial"/>
              <a:cs typeface="Avenir Book"/>
              <a:sym typeface="Arial"/>
            </a:endParaRPr>
          </a:p>
        </p:txBody>
      </p:sp>
    </p:spTree>
  </p:cSld>
  <p:clrMapOvr>
    <a:masterClrMapping/>
  </p:clrMapOvr>
  <p:transition xmlns:p14="http://schemas.microsoft.com/office/powerpoint/2010/main" spd="slow">
    <p:cu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Shape 262"/>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Arial"/>
              <a:buNone/>
            </a:pPr>
            <a:r>
              <a:rPr lang="en-US" sz="3959" u="none" strike="noStrike" cap="none" dirty="0">
                <a:solidFill>
                  <a:schemeClr val="dk1"/>
                </a:solidFill>
                <a:latin typeface="Avenir Book"/>
                <a:ea typeface="Arial"/>
                <a:cs typeface="Avenir Book"/>
                <a:sym typeface="Arial"/>
              </a:rPr>
              <a:t>Open Data for developing </a:t>
            </a:r>
            <a:r>
              <a:rPr lang="en-US" sz="3959" dirty="0">
                <a:latin typeface="Avenir Book"/>
                <a:ea typeface="Arial"/>
                <a:cs typeface="Avenir Book"/>
                <a:sym typeface="Arial"/>
              </a:rPr>
              <a:t>‘</a:t>
            </a:r>
            <a:r>
              <a:rPr lang="en-US" sz="3959" u="none" strike="noStrike" cap="none" dirty="0">
                <a:solidFill>
                  <a:schemeClr val="dk1"/>
                </a:solidFill>
                <a:latin typeface="Avenir Book"/>
                <a:ea typeface="Arial"/>
                <a:cs typeface="Avenir Book"/>
                <a:sym typeface="Arial"/>
              </a:rPr>
              <a:t>transversal skills</a:t>
            </a:r>
            <a:r>
              <a:rPr lang="en-US" sz="3959" dirty="0">
                <a:latin typeface="Avenir Book"/>
                <a:ea typeface="Arial"/>
                <a:cs typeface="Avenir Book"/>
                <a:sym typeface="Arial"/>
              </a:rPr>
              <a:t>’</a:t>
            </a:r>
          </a:p>
        </p:txBody>
      </p:sp>
      <p:sp>
        <p:nvSpPr>
          <p:cNvPr id="263" name="Shape 263"/>
          <p:cNvSpPr txBox="1">
            <a:spLocks noGrp="1"/>
          </p:cNvSpPr>
          <p:nvPr>
            <p:ph type="body" idx="1"/>
          </p:nvPr>
        </p:nvSpPr>
        <p:spPr>
          <a:xfrm>
            <a:off x="457200" y="1600200"/>
            <a:ext cx="8229600" cy="4525963"/>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dk1"/>
              </a:buClr>
              <a:buSzPct val="98666"/>
              <a:buFont typeface="Arial"/>
              <a:buChar char="•"/>
            </a:pPr>
            <a:r>
              <a:rPr lang="en-US" sz="2960" u="none" strike="noStrike" cap="none" dirty="0">
                <a:solidFill>
                  <a:schemeClr val="dk1"/>
                </a:solidFill>
                <a:latin typeface="Avenir Book"/>
                <a:ea typeface="Arial"/>
                <a:cs typeface="Avenir Book"/>
                <a:sym typeface="Arial"/>
              </a:rPr>
              <a:t>Students construct knowledge by critically </a:t>
            </a:r>
            <a:r>
              <a:rPr lang="en-US" sz="2960" u="none" strike="noStrike" cap="none" dirty="0" err="1">
                <a:solidFill>
                  <a:schemeClr val="dk1"/>
                </a:solidFill>
                <a:latin typeface="Avenir Book"/>
                <a:ea typeface="Arial"/>
                <a:cs typeface="Avenir Book"/>
                <a:sym typeface="Arial"/>
              </a:rPr>
              <a:t>analysing</a:t>
            </a:r>
            <a:r>
              <a:rPr lang="en-US" sz="2960" u="none" strike="noStrike" cap="none" dirty="0">
                <a:solidFill>
                  <a:schemeClr val="dk1"/>
                </a:solidFill>
                <a:latin typeface="Avenir Book"/>
                <a:ea typeface="Arial"/>
                <a:cs typeface="Avenir Book"/>
                <a:sym typeface="Arial"/>
              </a:rPr>
              <a:t> information from various sources and formats, including data. </a:t>
            </a:r>
          </a:p>
          <a:p>
            <a:pPr marL="342900" marR="0" lvl="0" indent="-342900" algn="l" rtl="0">
              <a:spcBef>
                <a:spcPts val="592"/>
              </a:spcBef>
              <a:buClr>
                <a:schemeClr val="dk1"/>
              </a:buClr>
              <a:buSzPct val="98666"/>
              <a:buFont typeface="Arial"/>
              <a:buChar char="•"/>
            </a:pPr>
            <a:r>
              <a:rPr lang="en-US" sz="2960" u="none" strike="noStrike" cap="none" dirty="0">
                <a:solidFill>
                  <a:schemeClr val="dk1"/>
                </a:solidFill>
                <a:latin typeface="Avenir Book"/>
                <a:ea typeface="Arial"/>
                <a:cs typeface="Avenir Book"/>
                <a:sym typeface="Arial"/>
              </a:rPr>
              <a:t>Being capable of </a:t>
            </a:r>
            <a:r>
              <a:rPr lang="en-US" sz="2960" u="none" strike="noStrike" cap="none" dirty="0" err="1">
                <a:solidFill>
                  <a:schemeClr val="dk1"/>
                </a:solidFill>
                <a:latin typeface="Avenir Book"/>
                <a:ea typeface="Arial"/>
                <a:cs typeface="Avenir Book"/>
                <a:sym typeface="Arial"/>
              </a:rPr>
              <a:t>analysing</a:t>
            </a:r>
            <a:r>
              <a:rPr lang="en-US" sz="2960" u="none" strike="noStrike" cap="none" dirty="0">
                <a:solidFill>
                  <a:schemeClr val="dk1"/>
                </a:solidFill>
                <a:latin typeface="Avenir Book"/>
                <a:ea typeface="Arial"/>
                <a:cs typeface="Avenir Book"/>
                <a:sym typeface="Arial"/>
              </a:rPr>
              <a:t> and interpreting raw data can be key to the development of transversal skills, which are defined by UNESCO as “</a:t>
            </a:r>
            <a:r>
              <a:rPr lang="en-US" sz="2960" u="none" strike="noStrike" cap="none" dirty="0">
                <a:solidFill>
                  <a:srgbClr val="0000FF"/>
                </a:solidFill>
                <a:latin typeface="Avenir Book"/>
                <a:ea typeface="Arial"/>
                <a:cs typeface="Avenir Book"/>
                <a:sym typeface="Arial"/>
              </a:rPr>
              <a:t>critical and innovative thinking, inter-personal skills; intra-personal skills, and global citizenship</a:t>
            </a:r>
            <a:r>
              <a:rPr lang="en-US" sz="2960" u="none" strike="noStrike" cap="none" dirty="0">
                <a:solidFill>
                  <a:schemeClr val="dk1"/>
                </a:solidFill>
                <a:latin typeface="Avenir Book"/>
                <a:ea typeface="Arial"/>
                <a:cs typeface="Avenir Book"/>
                <a:sym typeface="Arial"/>
              </a:rPr>
              <a:t>”.</a:t>
            </a:r>
          </a:p>
        </p:txBody>
      </p:sp>
    </p:spTree>
  </p:cSld>
  <p:clrMapOvr>
    <a:masterClrMapping/>
  </p:clrMapOvr>
  <p:transition xmlns:p14="http://schemas.microsoft.com/office/powerpoint/2010/main" spd="slow">
    <p:cu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Shape 268"/>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Arial"/>
              <a:buNone/>
            </a:pPr>
            <a:r>
              <a:rPr lang="en-US" sz="3959" dirty="0" smtClean="0">
                <a:latin typeface="Avenir Book"/>
                <a:ea typeface="Arial"/>
                <a:cs typeface="Avenir Book"/>
                <a:sym typeface="Arial"/>
              </a:rPr>
              <a:t>Skills and</a:t>
            </a:r>
            <a:r>
              <a:rPr lang="en-US" sz="3959" u="none" strike="noStrike" cap="none" dirty="0" smtClean="0">
                <a:solidFill>
                  <a:schemeClr val="dk1"/>
                </a:solidFill>
                <a:latin typeface="Avenir Book"/>
                <a:ea typeface="Arial"/>
                <a:cs typeface="Avenir Book"/>
                <a:sym typeface="Arial"/>
              </a:rPr>
              <a:t> </a:t>
            </a:r>
            <a:r>
              <a:rPr lang="en-US" sz="3959" u="none" strike="noStrike" cap="none" dirty="0">
                <a:solidFill>
                  <a:schemeClr val="dk1"/>
                </a:solidFill>
                <a:latin typeface="Avenir Book"/>
                <a:ea typeface="Arial"/>
                <a:cs typeface="Avenir Book"/>
                <a:sym typeface="Arial"/>
              </a:rPr>
              <a:t>social participation</a:t>
            </a:r>
          </a:p>
        </p:txBody>
      </p:sp>
      <p:sp>
        <p:nvSpPr>
          <p:cNvPr id="269" name="Shape 269"/>
          <p:cNvSpPr txBox="1">
            <a:spLocks noGrp="1"/>
          </p:cNvSpPr>
          <p:nvPr>
            <p:ph type="body" idx="1"/>
          </p:nvPr>
        </p:nvSpPr>
        <p:spPr>
          <a:xfrm>
            <a:off x="457200" y="1600200"/>
            <a:ext cx="8229600" cy="4525963"/>
          </a:xfrm>
          <a:prstGeom prst="rect">
            <a:avLst/>
          </a:prstGeom>
          <a:noFill/>
          <a:ln>
            <a:noFill/>
          </a:ln>
        </p:spPr>
        <p:txBody>
          <a:bodyPr lIns="91425" tIns="45700" rIns="91425" bIns="45700" anchor="t" anchorCtr="0">
            <a:noAutofit/>
          </a:bodyPr>
          <a:lstStyle/>
          <a:p>
            <a:pPr marL="342900" marR="0" lvl="0" indent="-342900" algn="l" rtl="0">
              <a:spcBef>
                <a:spcPts val="0"/>
              </a:spcBef>
              <a:buClr>
                <a:schemeClr val="dk1"/>
              </a:buClr>
              <a:buSzPct val="100000"/>
              <a:buFont typeface="Arial"/>
              <a:buChar char="•"/>
            </a:pPr>
            <a:r>
              <a:rPr lang="en-US" sz="3200" b="0" i="0" u="none" strike="noStrike" cap="none" dirty="0">
                <a:solidFill>
                  <a:schemeClr val="dk1"/>
                </a:solidFill>
                <a:latin typeface="Avenir Book"/>
                <a:ea typeface="Arial"/>
                <a:cs typeface="Avenir Book"/>
                <a:sym typeface="Arial"/>
              </a:rPr>
              <a:t>If one of our goals as educators is to develop transversal skills in students, towards enabling them to function as citizens and to actively participate in the discourse and debates of society, then we propose that Open Data can play a key role. </a:t>
            </a:r>
          </a:p>
        </p:txBody>
      </p:sp>
    </p:spTree>
  </p:cSld>
  <p:clrMapOvr>
    <a:masterClrMapping/>
  </p:clrMapOvr>
  <p:transition xmlns:p14="http://schemas.microsoft.com/office/powerpoint/2010/main" spd="slow">
    <p:cu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Shape 274"/>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Arial"/>
              <a:buNone/>
            </a:pPr>
            <a:r>
              <a:rPr lang="en-US" sz="3959" b="0" i="0" u="none" strike="noStrike" cap="none" dirty="0">
                <a:solidFill>
                  <a:schemeClr val="dk1"/>
                </a:solidFill>
                <a:latin typeface="Avenir Book"/>
                <a:ea typeface="Arial"/>
                <a:cs typeface="Avenir Book"/>
                <a:sym typeface="Arial"/>
              </a:rPr>
              <a:t>Open Education for social participation</a:t>
            </a:r>
          </a:p>
        </p:txBody>
      </p:sp>
      <p:grpSp>
        <p:nvGrpSpPr>
          <p:cNvPr id="275" name="Shape 275"/>
          <p:cNvGrpSpPr/>
          <p:nvPr/>
        </p:nvGrpSpPr>
        <p:grpSpPr>
          <a:xfrm>
            <a:off x="457200" y="1600200"/>
            <a:ext cx="8229600" cy="4525963"/>
            <a:chOff x="0" y="0"/>
            <a:chExt cx="8229600" cy="4525963"/>
          </a:xfrm>
        </p:grpSpPr>
        <p:sp>
          <p:nvSpPr>
            <p:cNvPr id="276" name="Shape 276"/>
            <p:cNvSpPr/>
            <p:nvPr/>
          </p:nvSpPr>
          <p:spPr>
            <a:xfrm>
              <a:off x="0" y="0"/>
              <a:ext cx="8229600" cy="4525963"/>
            </a:xfrm>
            <a:prstGeom prst="roundRect">
              <a:avLst>
                <a:gd name="adj" fmla="val 8500"/>
              </a:avLst>
            </a:prstGeom>
            <a:gradFill>
              <a:gsLst>
                <a:gs pos="0">
                  <a:srgbClr val="D03F3B"/>
                </a:gs>
                <a:gs pos="100000">
                  <a:srgbClr val="FF9995"/>
                </a:gs>
              </a:gsLst>
              <a:lin ang="16200000" scaled="0"/>
            </a:gradFill>
            <a:ln>
              <a:noFill/>
            </a:ln>
          </p:spPr>
          <p:txBody>
            <a:bodyPr lIns="91425" tIns="91425" rIns="91425" bIns="91425" anchor="ctr" anchorCtr="0">
              <a:noAutofit/>
            </a:bodyPr>
            <a:lstStyle/>
            <a:p>
              <a:pPr lvl="0">
                <a:spcBef>
                  <a:spcPts val="0"/>
                </a:spcBef>
                <a:buNone/>
              </a:pPr>
              <a:endParaRPr/>
            </a:p>
          </p:txBody>
        </p:sp>
        <p:sp>
          <p:nvSpPr>
            <p:cNvPr id="277" name="Shape 277"/>
            <p:cNvSpPr txBox="1"/>
            <p:nvPr/>
          </p:nvSpPr>
          <p:spPr>
            <a:xfrm>
              <a:off x="112677" y="112677"/>
              <a:ext cx="8004245" cy="4300608"/>
            </a:xfrm>
            <a:prstGeom prst="rect">
              <a:avLst/>
            </a:prstGeom>
            <a:noFill/>
            <a:ln>
              <a:noFill/>
            </a:ln>
          </p:spPr>
          <p:txBody>
            <a:bodyPr lIns="99050" tIns="99050" rIns="99050" bIns="3512650" anchor="t" anchorCtr="0">
              <a:noAutofit/>
            </a:bodyPr>
            <a:lstStyle/>
            <a:p>
              <a:pPr marL="0" marR="0" lvl="0" indent="0" algn="l" rtl="0">
                <a:lnSpc>
                  <a:spcPct val="90000"/>
                </a:lnSpc>
                <a:spcBef>
                  <a:spcPts val="0"/>
                </a:spcBef>
                <a:spcAft>
                  <a:spcPts val="0"/>
                </a:spcAft>
                <a:buSzPct val="25000"/>
                <a:buNone/>
              </a:pPr>
              <a:r>
                <a:rPr lang="en-US" sz="2600" b="0" i="0" u="none" strike="noStrike" cap="none">
                  <a:solidFill>
                    <a:schemeClr val="dk1"/>
                  </a:solidFill>
                  <a:latin typeface="Arial"/>
                  <a:ea typeface="Arial"/>
                  <a:cs typeface="Arial"/>
                  <a:sym typeface="Arial"/>
                </a:rPr>
                <a:t>Open Education</a:t>
              </a:r>
            </a:p>
          </p:txBody>
        </p:sp>
        <p:sp>
          <p:nvSpPr>
            <p:cNvPr id="278" name="Shape 278"/>
            <p:cNvSpPr/>
            <p:nvPr/>
          </p:nvSpPr>
          <p:spPr>
            <a:xfrm>
              <a:off x="205739" y="1131490"/>
              <a:ext cx="1234440" cy="768839"/>
            </a:xfrm>
            <a:prstGeom prst="roundRect">
              <a:avLst>
                <a:gd name="adj" fmla="val 10500"/>
              </a:avLst>
            </a:prstGeom>
            <a:solidFill>
              <a:schemeClr val="lt1">
                <a:alpha val="89803"/>
              </a:schemeClr>
            </a:solidFill>
            <a:ln w="9525" cap="flat" cmpd="sng">
              <a:solidFill>
                <a:srgbClr val="BF504D"/>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79" name="Shape 279"/>
            <p:cNvSpPr txBox="1"/>
            <p:nvPr/>
          </p:nvSpPr>
          <p:spPr>
            <a:xfrm>
              <a:off x="229384" y="1155133"/>
              <a:ext cx="1187151" cy="721551"/>
            </a:xfrm>
            <a:prstGeom prst="rect">
              <a:avLst/>
            </a:prstGeom>
            <a:noFill/>
            <a:ln>
              <a:noFill/>
            </a:ln>
          </p:spPr>
          <p:txBody>
            <a:bodyPr lIns="57150" tIns="57150" rIns="57150" bIns="57150" anchor="ctr" anchorCtr="0">
              <a:noAutofit/>
            </a:bodyPr>
            <a:lstStyle/>
            <a:p>
              <a:pPr marL="0" marR="0" lvl="0" indent="0" algn="ctr" rtl="0">
                <a:lnSpc>
                  <a:spcPct val="90000"/>
                </a:lnSpc>
                <a:spcBef>
                  <a:spcPts val="0"/>
                </a:spcBef>
                <a:spcAft>
                  <a:spcPts val="0"/>
                </a:spcAft>
                <a:buSzPct val="25000"/>
                <a:buNone/>
              </a:pPr>
              <a:r>
                <a:rPr lang="en-US" sz="1500" b="0" i="0" u="none" strike="noStrike" cap="none">
                  <a:solidFill>
                    <a:schemeClr val="dk1"/>
                  </a:solidFill>
                  <a:latin typeface="Arial"/>
                  <a:ea typeface="Arial"/>
                  <a:cs typeface="Arial"/>
                  <a:sym typeface="Arial"/>
                </a:rPr>
                <a:t>OER</a:t>
              </a:r>
            </a:p>
          </p:txBody>
        </p:sp>
        <p:sp>
          <p:nvSpPr>
            <p:cNvPr id="280" name="Shape 280"/>
            <p:cNvSpPr/>
            <p:nvPr/>
          </p:nvSpPr>
          <p:spPr>
            <a:xfrm>
              <a:off x="205739" y="1930285"/>
              <a:ext cx="1234440" cy="768839"/>
            </a:xfrm>
            <a:prstGeom prst="roundRect">
              <a:avLst>
                <a:gd name="adj" fmla="val 10500"/>
              </a:avLst>
            </a:prstGeom>
            <a:solidFill>
              <a:schemeClr val="lt1">
                <a:alpha val="89803"/>
              </a:schemeClr>
            </a:solidFill>
            <a:ln w="9525" cap="flat" cmpd="sng">
              <a:solidFill>
                <a:srgbClr val="BD654E"/>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81" name="Shape 281"/>
            <p:cNvSpPr txBox="1"/>
            <p:nvPr/>
          </p:nvSpPr>
          <p:spPr>
            <a:xfrm>
              <a:off x="229384" y="1953930"/>
              <a:ext cx="1187151" cy="721551"/>
            </a:xfrm>
            <a:prstGeom prst="rect">
              <a:avLst/>
            </a:prstGeom>
            <a:noFill/>
            <a:ln>
              <a:noFill/>
            </a:ln>
          </p:spPr>
          <p:txBody>
            <a:bodyPr lIns="57150" tIns="57150" rIns="57150" bIns="57150" anchor="ctr" anchorCtr="0">
              <a:noAutofit/>
            </a:bodyPr>
            <a:lstStyle/>
            <a:p>
              <a:pPr marL="0" marR="0" lvl="0" indent="0" algn="ctr" rtl="0">
                <a:lnSpc>
                  <a:spcPct val="90000"/>
                </a:lnSpc>
                <a:spcBef>
                  <a:spcPts val="0"/>
                </a:spcBef>
                <a:spcAft>
                  <a:spcPts val="0"/>
                </a:spcAft>
                <a:buSzPct val="25000"/>
                <a:buNone/>
              </a:pPr>
              <a:r>
                <a:rPr lang="en-US" sz="1500" b="0" i="0" u="none" strike="noStrike" cap="none">
                  <a:solidFill>
                    <a:schemeClr val="dk1"/>
                  </a:solidFill>
                  <a:latin typeface="Arial"/>
                  <a:ea typeface="Arial"/>
                  <a:cs typeface="Arial"/>
                  <a:sym typeface="Arial"/>
                </a:rPr>
                <a:t>Open Textbooks</a:t>
              </a:r>
            </a:p>
          </p:txBody>
        </p:sp>
        <p:sp>
          <p:nvSpPr>
            <p:cNvPr id="282" name="Shape 282"/>
            <p:cNvSpPr/>
            <p:nvPr/>
          </p:nvSpPr>
          <p:spPr>
            <a:xfrm>
              <a:off x="205739" y="2729082"/>
              <a:ext cx="1234440" cy="768839"/>
            </a:xfrm>
            <a:prstGeom prst="roundRect">
              <a:avLst>
                <a:gd name="adj" fmla="val 10500"/>
              </a:avLst>
            </a:prstGeom>
            <a:solidFill>
              <a:schemeClr val="lt1">
                <a:alpha val="89803"/>
              </a:schemeClr>
            </a:solidFill>
            <a:ln w="9525" cap="flat" cmpd="sng">
              <a:solidFill>
                <a:srgbClr val="BC7B5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83" name="Shape 283"/>
            <p:cNvSpPr txBox="1"/>
            <p:nvPr/>
          </p:nvSpPr>
          <p:spPr>
            <a:xfrm>
              <a:off x="229384" y="2752725"/>
              <a:ext cx="1187151" cy="721551"/>
            </a:xfrm>
            <a:prstGeom prst="rect">
              <a:avLst/>
            </a:prstGeom>
            <a:noFill/>
            <a:ln>
              <a:noFill/>
            </a:ln>
          </p:spPr>
          <p:txBody>
            <a:bodyPr lIns="57150" tIns="57150" rIns="57150" bIns="57150" anchor="ctr" anchorCtr="0">
              <a:noAutofit/>
            </a:bodyPr>
            <a:lstStyle/>
            <a:p>
              <a:pPr marL="0" marR="0" lvl="0" indent="0" algn="ctr" rtl="0">
                <a:lnSpc>
                  <a:spcPct val="90000"/>
                </a:lnSpc>
                <a:spcBef>
                  <a:spcPts val="0"/>
                </a:spcBef>
                <a:spcAft>
                  <a:spcPts val="0"/>
                </a:spcAft>
                <a:buSzPct val="25000"/>
                <a:buNone/>
              </a:pPr>
              <a:r>
                <a:rPr lang="en-US" sz="1500" b="0" i="0" u="none" strike="noStrike" cap="none">
                  <a:solidFill>
                    <a:schemeClr val="dk1"/>
                  </a:solidFill>
                  <a:latin typeface="Arial"/>
                  <a:ea typeface="Arial"/>
                  <a:cs typeface="Arial"/>
                  <a:sym typeface="Arial"/>
                </a:rPr>
                <a:t>Open Courses</a:t>
              </a:r>
            </a:p>
          </p:txBody>
        </p:sp>
        <p:sp>
          <p:nvSpPr>
            <p:cNvPr id="284" name="Shape 284"/>
            <p:cNvSpPr/>
            <p:nvPr/>
          </p:nvSpPr>
          <p:spPr>
            <a:xfrm>
              <a:off x="205739" y="3527878"/>
              <a:ext cx="1234440" cy="768839"/>
            </a:xfrm>
            <a:prstGeom prst="roundRect">
              <a:avLst>
                <a:gd name="adj" fmla="val 10500"/>
              </a:avLst>
            </a:prstGeom>
            <a:solidFill>
              <a:schemeClr val="lt1">
                <a:alpha val="89803"/>
              </a:schemeClr>
            </a:solidFill>
            <a:ln w="9525" cap="flat" cmpd="sng">
              <a:solidFill>
                <a:srgbClr val="BB905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85" name="Shape 285"/>
            <p:cNvSpPr txBox="1"/>
            <p:nvPr/>
          </p:nvSpPr>
          <p:spPr>
            <a:xfrm>
              <a:off x="229384" y="3551521"/>
              <a:ext cx="1187151" cy="721551"/>
            </a:xfrm>
            <a:prstGeom prst="rect">
              <a:avLst/>
            </a:prstGeom>
            <a:noFill/>
            <a:ln>
              <a:noFill/>
            </a:ln>
          </p:spPr>
          <p:txBody>
            <a:bodyPr lIns="57150" tIns="57150" rIns="57150" bIns="57150" anchor="ctr" anchorCtr="0">
              <a:noAutofit/>
            </a:bodyPr>
            <a:lstStyle/>
            <a:p>
              <a:pPr marL="0" marR="0" lvl="0" indent="0" algn="ctr" rtl="0">
                <a:lnSpc>
                  <a:spcPct val="90000"/>
                </a:lnSpc>
                <a:spcBef>
                  <a:spcPts val="0"/>
                </a:spcBef>
                <a:spcAft>
                  <a:spcPts val="0"/>
                </a:spcAft>
                <a:buSzPct val="25000"/>
                <a:buNone/>
              </a:pPr>
              <a:r>
                <a:rPr lang="en-US" sz="1500" b="0" i="0" u="none" strike="noStrike" cap="none">
                  <a:solidFill>
                    <a:schemeClr val="dk1"/>
                  </a:solidFill>
                  <a:latin typeface="Arial"/>
                  <a:ea typeface="Arial"/>
                  <a:cs typeface="Arial"/>
                  <a:sym typeface="Arial"/>
                </a:rPr>
                <a:t>Open Repositories</a:t>
              </a:r>
            </a:p>
          </p:txBody>
        </p:sp>
        <p:sp>
          <p:nvSpPr>
            <p:cNvPr id="286" name="Shape 286"/>
            <p:cNvSpPr/>
            <p:nvPr/>
          </p:nvSpPr>
          <p:spPr>
            <a:xfrm>
              <a:off x="1645919" y="1131490"/>
              <a:ext cx="6377939" cy="3168174"/>
            </a:xfrm>
            <a:prstGeom prst="roundRect">
              <a:avLst>
                <a:gd name="adj" fmla="val 10500"/>
              </a:avLst>
            </a:prstGeom>
            <a:gradFill>
              <a:gsLst>
                <a:gs pos="0">
                  <a:srgbClr val="CA9E42"/>
                </a:gs>
                <a:gs pos="100000">
                  <a:srgbClr val="FFD99A"/>
                </a:gs>
              </a:gsLst>
              <a:lin ang="16200000" scaled="0"/>
            </a:gradFill>
            <a:ln>
              <a:noFill/>
            </a:ln>
          </p:spPr>
          <p:txBody>
            <a:bodyPr lIns="91425" tIns="91425" rIns="91425" bIns="91425" anchor="ctr" anchorCtr="0">
              <a:noAutofit/>
            </a:bodyPr>
            <a:lstStyle/>
            <a:p>
              <a:pPr lvl="0">
                <a:spcBef>
                  <a:spcPts val="0"/>
                </a:spcBef>
                <a:buNone/>
              </a:pPr>
              <a:endParaRPr/>
            </a:p>
          </p:txBody>
        </p:sp>
        <p:sp>
          <p:nvSpPr>
            <p:cNvPr id="287" name="Shape 287"/>
            <p:cNvSpPr txBox="1"/>
            <p:nvPr/>
          </p:nvSpPr>
          <p:spPr>
            <a:xfrm>
              <a:off x="1743351" y="1228921"/>
              <a:ext cx="6183076" cy="2973310"/>
            </a:xfrm>
            <a:prstGeom prst="rect">
              <a:avLst/>
            </a:prstGeom>
            <a:noFill/>
            <a:ln>
              <a:noFill/>
            </a:ln>
          </p:spPr>
          <p:txBody>
            <a:bodyPr lIns="99050" tIns="99050" rIns="99050" bIns="2011775" anchor="t" anchorCtr="0">
              <a:noAutofit/>
            </a:bodyPr>
            <a:lstStyle/>
            <a:p>
              <a:pPr marL="0" marR="0" lvl="0" indent="0" algn="l" rtl="0">
                <a:lnSpc>
                  <a:spcPct val="90000"/>
                </a:lnSpc>
                <a:spcBef>
                  <a:spcPts val="0"/>
                </a:spcBef>
                <a:spcAft>
                  <a:spcPts val="0"/>
                </a:spcAft>
                <a:buSzPct val="25000"/>
                <a:buNone/>
              </a:pPr>
              <a:r>
                <a:rPr lang="en-US" sz="2600" b="0" i="0" u="none" strike="noStrike" cap="none">
                  <a:solidFill>
                    <a:schemeClr val="dk1"/>
                  </a:solidFill>
                  <a:latin typeface="Arial"/>
                  <a:ea typeface="Arial"/>
                  <a:cs typeface="Arial"/>
                  <a:sym typeface="Arial"/>
                </a:rPr>
                <a:t>Open Science</a:t>
              </a:r>
            </a:p>
          </p:txBody>
        </p:sp>
        <p:sp>
          <p:nvSpPr>
            <p:cNvPr id="288" name="Shape 288"/>
            <p:cNvSpPr/>
            <p:nvPr/>
          </p:nvSpPr>
          <p:spPr>
            <a:xfrm>
              <a:off x="1805367" y="2240350"/>
              <a:ext cx="1275587" cy="880605"/>
            </a:xfrm>
            <a:prstGeom prst="roundRect">
              <a:avLst>
                <a:gd name="adj" fmla="val 10500"/>
              </a:avLst>
            </a:prstGeom>
            <a:solidFill>
              <a:schemeClr val="lt1">
                <a:alpha val="89803"/>
              </a:schemeClr>
            </a:solidFill>
            <a:ln w="9525" cap="flat" cmpd="sng">
              <a:solidFill>
                <a:srgbClr val="BBA35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89" name="Shape 289"/>
            <p:cNvSpPr txBox="1"/>
            <p:nvPr/>
          </p:nvSpPr>
          <p:spPr>
            <a:xfrm>
              <a:off x="1832450" y="2267433"/>
              <a:ext cx="1221423" cy="826441"/>
            </a:xfrm>
            <a:prstGeom prst="rect">
              <a:avLst/>
            </a:prstGeom>
            <a:noFill/>
            <a:ln>
              <a:noFill/>
            </a:ln>
          </p:spPr>
          <p:txBody>
            <a:bodyPr lIns="57150" tIns="57150" rIns="57150" bIns="57150" anchor="ctr" anchorCtr="0">
              <a:noAutofit/>
            </a:bodyPr>
            <a:lstStyle/>
            <a:p>
              <a:pPr marL="0" marR="0" lvl="0" indent="0" algn="ctr" rtl="0">
                <a:lnSpc>
                  <a:spcPct val="90000"/>
                </a:lnSpc>
                <a:spcBef>
                  <a:spcPts val="0"/>
                </a:spcBef>
                <a:spcAft>
                  <a:spcPts val="0"/>
                </a:spcAft>
                <a:buSzPct val="25000"/>
                <a:buNone/>
              </a:pPr>
              <a:r>
                <a:rPr lang="en-US" sz="1500" b="0" i="0" u="none" strike="noStrike" cap="none">
                  <a:solidFill>
                    <a:schemeClr val="dk1"/>
                  </a:solidFill>
                  <a:latin typeface="Arial"/>
                  <a:ea typeface="Arial"/>
                  <a:cs typeface="Arial"/>
                  <a:sym typeface="Arial"/>
                </a:rPr>
                <a:t>Open Data</a:t>
              </a:r>
            </a:p>
          </p:txBody>
        </p:sp>
        <p:sp>
          <p:nvSpPr>
            <p:cNvPr id="290" name="Shape 290"/>
            <p:cNvSpPr/>
            <p:nvPr/>
          </p:nvSpPr>
          <p:spPr>
            <a:xfrm>
              <a:off x="1805367" y="3180631"/>
              <a:ext cx="1275587" cy="880605"/>
            </a:xfrm>
            <a:prstGeom prst="roundRect">
              <a:avLst>
                <a:gd name="adj" fmla="val 10500"/>
              </a:avLst>
            </a:prstGeom>
            <a:solidFill>
              <a:schemeClr val="lt1">
                <a:alpha val="89803"/>
              </a:schemeClr>
            </a:solidFill>
            <a:ln w="9525" cap="flat" cmpd="sng">
              <a:solidFill>
                <a:srgbClr val="BAB655"/>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91" name="Shape 291"/>
            <p:cNvSpPr txBox="1"/>
            <p:nvPr/>
          </p:nvSpPr>
          <p:spPr>
            <a:xfrm>
              <a:off x="1832450" y="3207713"/>
              <a:ext cx="1221423" cy="826441"/>
            </a:xfrm>
            <a:prstGeom prst="rect">
              <a:avLst/>
            </a:prstGeom>
            <a:noFill/>
            <a:ln>
              <a:noFill/>
            </a:ln>
          </p:spPr>
          <p:txBody>
            <a:bodyPr lIns="57150" tIns="57150" rIns="57150" bIns="57150" anchor="ctr" anchorCtr="0">
              <a:noAutofit/>
            </a:bodyPr>
            <a:lstStyle/>
            <a:p>
              <a:pPr marL="0" marR="0" lvl="0" indent="0" algn="ctr" rtl="0">
                <a:lnSpc>
                  <a:spcPct val="90000"/>
                </a:lnSpc>
                <a:spcBef>
                  <a:spcPts val="0"/>
                </a:spcBef>
                <a:spcAft>
                  <a:spcPts val="0"/>
                </a:spcAft>
                <a:buSzPct val="25000"/>
                <a:buNone/>
              </a:pPr>
              <a:r>
                <a:rPr lang="en-US" sz="1500" b="0" i="0" u="none" strike="noStrike" cap="none">
                  <a:solidFill>
                    <a:schemeClr val="dk1"/>
                  </a:solidFill>
                  <a:latin typeface="Arial"/>
                  <a:ea typeface="Arial"/>
                  <a:cs typeface="Arial"/>
                  <a:sym typeface="Arial"/>
                </a:rPr>
                <a:t>Open Access Papers</a:t>
              </a:r>
            </a:p>
          </p:txBody>
        </p:sp>
        <p:sp>
          <p:nvSpPr>
            <p:cNvPr id="292" name="Shape 292"/>
            <p:cNvSpPr/>
            <p:nvPr/>
          </p:nvSpPr>
          <p:spPr>
            <a:xfrm>
              <a:off x="3250691" y="2262981"/>
              <a:ext cx="4567427" cy="1810385"/>
            </a:xfrm>
            <a:prstGeom prst="roundRect">
              <a:avLst>
                <a:gd name="adj" fmla="val 10500"/>
              </a:avLst>
            </a:prstGeom>
            <a:gradFill>
              <a:gsLst>
                <a:gs pos="0">
                  <a:srgbClr val="9DC749"/>
                </a:gs>
                <a:gs pos="100000">
                  <a:srgbClr val="D9FF9D"/>
                </a:gs>
              </a:gsLst>
              <a:lin ang="16200000" scaled="0"/>
            </a:gradFill>
            <a:ln>
              <a:noFill/>
            </a:ln>
          </p:spPr>
          <p:txBody>
            <a:bodyPr lIns="91425" tIns="91425" rIns="91425" bIns="91425" anchor="ctr" anchorCtr="0">
              <a:noAutofit/>
            </a:bodyPr>
            <a:lstStyle/>
            <a:p>
              <a:pPr lvl="0">
                <a:spcBef>
                  <a:spcPts val="0"/>
                </a:spcBef>
                <a:buNone/>
              </a:pPr>
              <a:endParaRPr/>
            </a:p>
          </p:txBody>
        </p:sp>
        <p:sp>
          <p:nvSpPr>
            <p:cNvPr id="293" name="Shape 293"/>
            <p:cNvSpPr txBox="1"/>
            <p:nvPr/>
          </p:nvSpPr>
          <p:spPr>
            <a:xfrm>
              <a:off x="3306367" y="2318657"/>
              <a:ext cx="4456076" cy="1699032"/>
            </a:xfrm>
            <a:prstGeom prst="rect">
              <a:avLst/>
            </a:prstGeom>
            <a:noFill/>
            <a:ln>
              <a:noFill/>
            </a:ln>
          </p:spPr>
          <p:txBody>
            <a:bodyPr lIns="99050" tIns="99050" rIns="99050" bIns="1021850" anchor="t" anchorCtr="0">
              <a:noAutofit/>
            </a:bodyPr>
            <a:lstStyle/>
            <a:p>
              <a:pPr marL="0" marR="0" lvl="0" indent="0" algn="l" rtl="0">
                <a:lnSpc>
                  <a:spcPct val="90000"/>
                </a:lnSpc>
                <a:spcBef>
                  <a:spcPts val="0"/>
                </a:spcBef>
                <a:spcAft>
                  <a:spcPts val="0"/>
                </a:spcAft>
                <a:buSzPct val="25000"/>
                <a:buNone/>
              </a:pPr>
              <a:r>
                <a:rPr lang="en-US" sz="2600" b="0" i="0" u="none" strike="noStrike" cap="none">
                  <a:solidFill>
                    <a:schemeClr val="dk1"/>
                  </a:solidFill>
                  <a:latin typeface="Arial"/>
                  <a:ea typeface="Arial"/>
                  <a:cs typeface="Arial"/>
                  <a:sym typeface="Arial"/>
                </a:rPr>
                <a:t>Relationship with society</a:t>
              </a:r>
            </a:p>
          </p:txBody>
        </p:sp>
        <p:sp>
          <p:nvSpPr>
            <p:cNvPr id="294" name="Shape 294"/>
            <p:cNvSpPr/>
            <p:nvPr/>
          </p:nvSpPr>
          <p:spPr>
            <a:xfrm>
              <a:off x="3364876" y="3077653"/>
              <a:ext cx="2137747" cy="814672"/>
            </a:xfrm>
            <a:prstGeom prst="roundRect">
              <a:avLst>
                <a:gd name="adj" fmla="val 10500"/>
              </a:avLst>
            </a:prstGeom>
            <a:solidFill>
              <a:schemeClr val="lt1">
                <a:alpha val="89803"/>
              </a:schemeClr>
            </a:solidFill>
            <a:ln w="9525" cap="flat" cmpd="sng">
              <a:solidFill>
                <a:srgbClr val="ACB957"/>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95" name="Shape 295"/>
            <p:cNvSpPr txBox="1"/>
            <p:nvPr/>
          </p:nvSpPr>
          <p:spPr>
            <a:xfrm>
              <a:off x="3389930" y="3102708"/>
              <a:ext cx="2087639" cy="764565"/>
            </a:xfrm>
            <a:prstGeom prst="rect">
              <a:avLst/>
            </a:prstGeom>
            <a:noFill/>
            <a:ln>
              <a:noFill/>
            </a:ln>
          </p:spPr>
          <p:txBody>
            <a:bodyPr lIns="57150" tIns="57150" rIns="57150" bIns="57150" anchor="ctr" anchorCtr="0">
              <a:noAutofit/>
            </a:bodyPr>
            <a:lstStyle/>
            <a:p>
              <a:pPr marL="0" marR="0" lvl="0" indent="0" algn="ctr" rtl="0">
                <a:lnSpc>
                  <a:spcPct val="90000"/>
                </a:lnSpc>
                <a:spcBef>
                  <a:spcPts val="0"/>
                </a:spcBef>
                <a:spcAft>
                  <a:spcPts val="0"/>
                </a:spcAft>
                <a:buSzPct val="25000"/>
                <a:buNone/>
              </a:pPr>
              <a:r>
                <a:rPr lang="en-US" sz="1500" b="0" i="0" u="none" strike="noStrike" cap="none">
                  <a:solidFill>
                    <a:schemeClr val="dk1"/>
                  </a:solidFill>
                  <a:latin typeface="Arial"/>
                  <a:ea typeface="Arial"/>
                  <a:cs typeface="Arial"/>
                  <a:sym typeface="Arial"/>
                </a:rPr>
                <a:t>Critical Thinking</a:t>
              </a:r>
            </a:p>
          </p:txBody>
        </p:sp>
        <p:sp>
          <p:nvSpPr>
            <p:cNvPr id="296" name="Shape 296"/>
            <p:cNvSpPr/>
            <p:nvPr/>
          </p:nvSpPr>
          <p:spPr>
            <a:xfrm>
              <a:off x="5563442" y="3077653"/>
              <a:ext cx="2137747" cy="814672"/>
            </a:xfrm>
            <a:prstGeom prst="roundRect">
              <a:avLst>
                <a:gd name="adj" fmla="val 10500"/>
              </a:avLst>
            </a:prstGeom>
            <a:solidFill>
              <a:schemeClr val="lt1">
                <a:alpha val="89803"/>
              </a:schemeClr>
            </a:solidFill>
            <a:ln w="9525" cap="flat" cmpd="sng">
              <a:solidFill>
                <a:srgbClr val="99B958"/>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97" name="Shape 297"/>
            <p:cNvSpPr txBox="1"/>
            <p:nvPr/>
          </p:nvSpPr>
          <p:spPr>
            <a:xfrm>
              <a:off x="5588496" y="3102708"/>
              <a:ext cx="2087639" cy="764565"/>
            </a:xfrm>
            <a:prstGeom prst="rect">
              <a:avLst/>
            </a:prstGeom>
            <a:noFill/>
            <a:ln>
              <a:noFill/>
            </a:ln>
          </p:spPr>
          <p:txBody>
            <a:bodyPr lIns="57150" tIns="57150" rIns="57150" bIns="57150" anchor="ctr" anchorCtr="0">
              <a:noAutofit/>
            </a:bodyPr>
            <a:lstStyle/>
            <a:p>
              <a:pPr marL="0" marR="0" lvl="0" indent="0" algn="ctr" rtl="0">
                <a:lnSpc>
                  <a:spcPct val="90000"/>
                </a:lnSpc>
                <a:spcBef>
                  <a:spcPts val="0"/>
                </a:spcBef>
                <a:spcAft>
                  <a:spcPts val="0"/>
                </a:spcAft>
                <a:buSzPct val="25000"/>
                <a:buNone/>
              </a:pPr>
              <a:r>
                <a:rPr lang="en-US" sz="1500" b="0" i="0" u="none" strike="noStrike" cap="none">
                  <a:solidFill>
                    <a:schemeClr val="dk1"/>
                  </a:solidFill>
                  <a:latin typeface="Arial"/>
                  <a:ea typeface="Arial"/>
                  <a:cs typeface="Arial"/>
                  <a:sym typeface="Arial"/>
                </a:rPr>
                <a:t>Social Engagement</a:t>
              </a:r>
            </a:p>
          </p:txBody>
        </p:sp>
      </p:grpSp>
    </p:spTree>
  </p:cSld>
  <p:clrMapOvr>
    <a:masterClrMapping/>
  </p:clrMapOvr>
  <p:transition xmlns:p14="http://schemas.microsoft.com/office/powerpoint/2010/main" spd="slow">
    <p:cu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pic>
        <p:nvPicPr>
          <p:cNvPr id="302" name="Shape 302"/>
          <p:cNvPicPr preferRelativeResize="0"/>
          <p:nvPr/>
        </p:nvPicPr>
        <p:blipFill rotWithShape="1">
          <a:blip r:embed="rId3">
            <a:alphaModFix/>
          </a:blip>
          <a:srcRect/>
          <a:stretch/>
        </p:blipFill>
        <p:spPr>
          <a:xfrm>
            <a:off x="597458" y="674206"/>
            <a:ext cx="8249246" cy="5399999"/>
          </a:xfrm>
          <a:prstGeom prst="rect">
            <a:avLst/>
          </a:prstGeom>
          <a:noFill/>
          <a:ln>
            <a:noFill/>
          </a:ln>
        </p:spPr>
      </p:pic>
    </p:spTree>
  </p:cSld>
  <p:clrMapOvr>
    <a:masterClrMapping/>
  </p:clrMapOvr>
  <p:transition xmlns:p14="http://schemas.microsoft.com/office/powerpoint/2010/main" spd="slow">
    <p:cu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pic>
        <p:nvPicPr>
          <p:cNvPr id="307" name="Shape 307"/>
          <p:cNvPicPr preferRelativeResize="0"/>
          <p:nvPr/>
        </p:nvPicPr>
        <p:blipFill rotWithShape="1">
          <a:blip r:embed="rId3">
            <a:alphaModFix/>
          </a:blip>
          <a:srcRect/>
          <a:stretch/>
        </p:blipFill>
        <p:spPr>
          <a:xfrm>
            <a:off x="591206" y="560089"/>
            <a:ext cx="8107659" cy="5472000"/>
          </a:xfrm>
          <a:prstGeom prst="rect">
            <a:avLst/>
          </a:prstGeom>
          <a:noFill/>
          <a:ln>
            <a:noFill/>
          </a:ln>
        </p:spPr>
      </p:pic>
    </p:spTree>
  </p:cSld>
  <p:clrMapOvr>
    <a:masterClrMapping/>
  </p:clrMapOvr>
  <p:transition xmlns:p14="http://schemas.microsoft.com/office/powerpoint/2010/main" spd="slow">
    <p:cu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pic>
        <p:nvPicPr>
          <p:cNvPr id="312" name="Shape 312"/>
          <p:cNvPicPr preferRelativeResize="0"/>
          <p:nvPr/>
        </p:nvPicPr>
        <p:blipFill rotWithShape="1">
          <a:blip r:embed="rId3">
            <a:alphaModFix/>
          </a:blip>
          <a:srcRect/>
          <a:stretch/>
        </p:blipFill>
        <p:spPr>
          <a:xfrm>
            <a:off x="558800" y="939800"/>
            <a:ext cx="8112856" cy="5039999"/>
          </a:xfrm>
          <a:prstGeom prst="rect">
            <a:avLst/>
          </a:prstGeom>
          <a:noFill/>
          <a:ln>
            <a:noFill/>
          </a:ln>
        </p:spPr>
      </p:pic>
    </p:spTree>
  </p:cSld>
  <p:clrMapOvr>
    <a:masterClrMapping/>
  </p:clrMapOvr>
  <p:transition xmlns:p14="http://schemas.microsoft.com/office/powerpoint/2010/main" spd="slow">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Shape 96"/>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Arial"/>
              <a:buNone/>
            </a:pPr>
            <a:r>
              <a:rPr lang="en-US" sz="4400" u="none" strike="noStrike" cap="none" dirty="0">
                <a:solidFill>
                  <a:schemeClr val="dk1"/>
                </a:solidFill>
                <a:latin typeface="Avenir Book"/>
                <a:ea typeface="Arial"/>
                <a:cs typeface="Avenir Book"/>
                <a:sym typeface="Arial"/>
              </a:rPr>
              <a:t>Opening up in</a:t>
            </a:r>
            <a:r>
              <a:rPr lang="en-US" dirty="0">
                <a:latin typeface="Avenir Book"/>
                <a:ea typeface="Arial"/>
                <a:cs typeface="Avenir Book"/>
                <a:sym typeface="Arial"/>
              </a:rPr>
              <a:t> </a:t>
            </a:r>
            <a:r>
              <a:rPr lang="en-US" sz="4400" u="none" strike="noStrike" cap="none" dirty="0">
                <a:solidFill>
                  <a:schemeClr val="dk1"/>
                </a:solidFill>
                <a:latin typeface="Avenir Book"/>
                <a:ea typeface="Arial"/>
                <a:cs typeface="Avenir Book"/>
                <a:sym typeface="Arial"/>
              </a:rPr>
              <a:t>Education</a:t>
            </a:r>
          </a:p>
        </p:txBody>
      </p:sp>
      <p:sp>
        <p:nvSpPr>
          <p:cNvPr id="97" name="Shape 97"/>
          <p:cNvSpPr txBox="1">
            <a:spLocks noGrp="1"/>
          </p:cNvSpPr>
          <p:nvPr>
            <p:ph type="body" idx="1"/>
          </p:nvPr>
        </p:nvSpPr>
        <p:spPr>
          <a:xfrm>
            <a:off x="457200" y="1417650"/>
            <a:ext cx="8229600" cy="4526100"/>
          </a:xfrm>
          <a:prstGeom prst="rect">
            <a:avLst/>
          </a:prstGeom>
          <a:noFill/>
          <a:ln>
            <a:noFill/>
          </a:ln>
        </p:spPr>
        <p:txBody>
          <a:bodyPr lIns="91425" tIns="45700" rIns="91425" bIns="45700" anchor="t" anchorCtr="0">
            <a:noAutofit/>
          </a:bodyPr>
          <a:lstStyle/>
          <a:p>
            <a:pPr marL="342900" marR="0" lvl="0" indent="-342900" algn="just" rtl="0">
              <a:lnSpc>
                <a:spcPct val="80000"/>
              </a:lnSpc>
              <a:spcBef>
                <a:spcPts val="0"/>
              </a:spcBef>
              <a:spcAft>
                <a:spcPts val="0"/>
              </a:spcAft>
              <a:buClr>
                <a:schemeClr val="dk1"/>
              </a:buClr>
              <a:buSzPct val="25000"/>
              <a:buFont typeface="Arial"/>
              <a:buNone/>
            </a:pPr>
            <a:r>
              <a:rPr lang="en-US" sz="2720" u="none" strike="noStrike" cap="none" dirty="0">
                <a:solidFill>
                  <a:schemeClr val="dk1"/>
                </a:solidFill>
                <a:latin typeface="Avenir Book"/>
                <a:ea typeface="Arial"/>
                <a:cs typeface="Avenir Book"/>
                <a:sym typeface="Arial"/>
              </a:rPr>
              <a:t>In education we have seen the rise of parallel open or ‘opening’ movements around</a:t>
            </a:r>
            <a:r>
              <a:rPr lang="en-US" sz="2720" u="none" strike="noStrike" cap="none" dirty="0" smtClean="0">
                <a:solidFill>
                  <a:schemeClr val="dk1"/>
                </a:solidFill>
                <a:latin typeface="Avenir Book"/>
                <a:ea typeface="Arial"/>
                <a:cs typeface="Avenir Book"/>
                <a:sym typeface="Arial"/>
              </a:rPr>
              <a:t>:</a:t>
            </a:r>
          </a:p>
          <a:p>
            <a:pPr marL="342900" marR="0" lvl="0" indent="-342900" algn="just" rtl="0">
              <a:lnSpc>
                <a:spcPct val="80000"/>
              </a:lnSpc>
              <a:spcBef>
                <a:spcPts val="0"/>
              </a:spcBef>
              <a:spcAft>
                <a:spcPts val="0"/>
              </a:spcAft>
              <a:buClr>
                <a:schemeClr val="dk1"/>
              </a:buClr>
              <a:buSzPct val="25000"/>
              <a:buFont typeface="Arial"/>
              <a:buNone/>
            </a:pPr>
            <a:endParaRPr lang="en-US" sz="2720" u="none" strike="noStrike" cap="none" dirty="0">
              <a:solidFill>
                <a:schemeClr val="dk1"/>
              </a:solidFill>
              <a:latin typeface="Avenir Book"/>
              <a:ea typeface="Arial"/>
              <a:cs typeface="Avenir Book"/>
              <a:sym typeface="Arial"/>
            </a:endParaRPr>
          </a:p>
          <a:p>
            <a:pPr marL="457200" marR="0" lvl="0" indent="-342900" algn="just" rtl="0">
              <a:lnSpc>
                <a:spcPct val="80000"/>
              </a:lnSpc>
              <a:spcBef>
                <a:spcPts val="0"/>
              </a:spcBef>
              <a:spcAft>
                <a:spcPts val="0"/>
              </a:spcAft>
              <a:buClr>
                <a:schemeClr val="dk1"/>
              </a:buClr>
              <a:buSzPct val="100740"/>
              <a:buFont typeface="Arial"/>
              <a:buChar char="•"/>
            </a:pPr>
            <a:r>
              <a:rPr lang="en-US" sz="2720" u="none" strike="noStrike" cap="none" dirty="0">
                <a:solidFill>
                  <a:srgbClr val="FF0000"/>
                </a:solidFill>
                <a:latin typeface="Avenir Book"/>
                <a:ea typeface="Arial"/>
                <a:cs typeface="Avenir Book"/>
                <a:sym typeface="Arial"/>
              </a:rPr>
              <a:t>Learning and teaching</a:t>
            </a:r>
            <a:r>
              <a:rPr lang="en-US" sz="2720" u="none" strike="noStrike" cap="none" dirty="0">
                <a:solidFill>
                  <a:schemeClr val="dk1"/>
                </a:solidFill>
                <a:latin typeface="Avenir Book"/>
                <a:ea typeface="Arial"/>
                <a:cs typeface="Avenir Book"/>
                <a:sym typeface="Arial"/>
              </a:rPr>
              <a:t>: open educational resources and open delivery models (from OCW to OER, Open Textbooks, and lately, MOOCs)</a:t>
            </a:r>
          </a:p>
          <a:p>
            <a:pPr marL="457200" marR="0" lvl="0" indent="-342900" algn="just" rtl="0">
              <a:lnSpc>
                <a:spcPct val="80000"/>
              </a:lnSpc>
              <a:spcBef>
                <a:spcPts val="0"/>
              </a:spcBef>
              <a:spcAft>
                <a:spcPts val="0"/>
              </a:spcAft>
              <a:buClr>
                <a:schemeClr val="dk1"/>
              </a:buClr>
              <a:buSzPct val="100740"/>
              <a:buFont typeface="Arial"/>
              <a:buChar char="•"/>
            </a:pPr>
            <a:r>
              <a:rPr lang="en-US" sz="2720" u="none" strike="noStrike" cap="none" dirty="0">
                <a:solidFill>
                  <a:srgbClr val="FF0000"/>
                </a:solidFill>
                <a:latin typeface="Avenir Book"/>
                <a:ea typeface="Arial"/>
                <a:cs typeface="Avenir Book"/>
                <a:sym typeface="Arial"/>
              </a:rPr>
              <a:t>Research</a:t>
            </a:r>
            <a:r>
              <a:rPr lang="en-US" sz="2720" u="none" strike="noStrike" cap="none" dirty="0">
                <a:solidFill>
                  <a:schemeClr val="dk1"/>
                </a:solidFill>
                <a:latin typeface="Avenir Book"/>
                <a:ea typeface="Arial"/>
                <a:cs typeface="Avenir Book"/>
                <a:sym typeface="Arial"/>
              </a:rPr>
              <a:t>: open access (OA) to research publications (shaking up traditional publishing models and also driving emergence of open peer review models)</a:t>
            </a:r>
          </a:p>
          <a:p>
            <a:pPr marL="457200" marR="0" lvl="0" indent="-342900" algn="just" rtl="0">
              <a:lnSpc>
                <a:spcPct val="80000"/>
              </a:lnSpc>
              <a:spcBef>
                <a:spcPts val="0"/>
              </a:spcBef>
              <a:buClr>
                <a:schemeClr val="dk1"/>
              </a:buClr>
              <a:buSzPct val="100740"/>
              <a:buFont typeface="Arial"/>
              <a:buChar char="•"/>
            </a:pPr>
            <a:r>
              <a:rPr lang="en-US" sz="2720" u="none" strike="noStrike" cap="none" dirty="0">
                <a:solidFill>
                  <a:srgbClr val="FF0000"/>
                </a:solidFill>
                <a:latin typeface="Avenir Book"/>
                <a:ea typeface="Arial"/>
                <a:cs typeface="Avenir Book"/>
                <a:sym typeface="Arial"/>
              </a:rPr>
              <a:t>Data</a:t>
            </a:r>
            <a:r>
              <a:rPr lang="en-US" sz="2720" u="none" strike="noStrike" cap="none" dirty="0">
                <a:solidFill>
                  <a:schemeClr val="dk1"/>
                </a:solidFill>
                <a:latin typeface="Avenir Book"/>
                <a:ea typeface="Arial"/>
                <a:cs typeface="Avenir Book"/>
                <a:sym typeface="Arial"/>
              </a:rPr>
              <a:t>: open access to government and research data (OD)</a:t>
            </a:r>
          </a:p>
          <a:p>
            <a:pPr marL="0" marR="0" lvl="0" indent="0" algn="just" rtl="0">
              <a:lnSpc>
                <a:spcPct val="80000"/>
              </a:lnSpc>
              <a:spcBef>
                <a:spcPts val="0"/>
              </a:spcBef>
              <a:buNone/>
            </a:pPr>
            <a:endParaRPr lang="en-US" sz="2720" dirty="0" smtClean="0">
              <a:latin typeface="Avenir Book"/>
              <a:ea typeface="Arial"/>
              <a:cs typeface="Avenir Book"/>
              <a:sym typeface="Arial"/>
            </a:endParaRPr>
          </a:p>
          <a:p>
            <a:pPr marL="0" marR="0" lvl="0" indent="0" algn="just" rtl="0">
              <a:lnSpc>
                <a:spcPct val="80000"/>
              </a:lnSpc>
              <a:spcBef>
                <a:spcPts val="0"/>
              </a:spcBef>
              <a:buNone/>
            </a:pPr>
            <a:r>
              <a:rPr lang="en-US" sz="2720" dirty="0" smtClean="0">
                <a:latin typeface="Avenir Book"/>
                <a:ea typeface="Arial"/>
                <a:cs typeface="Avenir Book"/>
                <a:sym typeface="Arial"/>
              </a:rPr>
              <a:t>Which </a:t>
            </a:r>
            <a:r>
              <a:rPr lang="en-US" sz="2720" dirty="0">
                <a:latin typeface="Avenir Book"/>
                <a:ea typeface="Arial"/>
                <a:cs typeface="Avenir Book"/>
                <a:sym typeface="Arial"/>
              </a:rPr>
              <a:t>has brought us to a brave new world….</a:t>
            </a:r>
          </a:p>
        </p:txBody>
      </p:sp>
    </p:spTree>
  </p:cSld>
  <p:clrMapOvr>
    <a:masterClrMapping/>
  </p:clrMapOvr>
  <p:transition xmlns:p14="http://schemas.microsoft.com/office/powerpoint/2010/main" spd="slow">
    <p:cu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pic>
        <p:nvPicPr>
          <p:cNvPr id="317" name="Shape 317"/>
          <p:cNvPicPr preferRelativeResize="0"/>
          <p:nvPr/>
        </p:nvPicPr>
        <p:blipFill rotWithShape="1">
          <a:blip r:embed="rId3">
            <a:alphaModFix/>
          </a:blip>
          <a:srcRect/>
          <a:stretch/>
        </p:blipFill>
        <p:spPr>
          <a:xfrm>
            <a:off x="330200" y="1948913"/>
            <a:ext cx="8535555" cy="4139999"/>
          </a:xfrm>
          <a:prstGeom prst="rect">
            <a:avLst/>
          </a:prstGeom>
          <a:noFill/>
          <a:ln>
            <a:noFill/>
          </a:ln>
        </p:spPr>
      </p:pic>
      <p:sp>
        <p:nvSpPr>
          <p:cNvPr id="318" name="Shape 318"/>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Arial"/>
              <a:buNone/>
            </a:pPr>
            <a:r>
              <a:rPr lang="en-US" sz="4400" u="none" strike="noStrike" cap="none" dirty="0">
                <a:solidFill>
                  <a:schemeClr val="dk1"/>
                </a:solidFill>
                <a:latin typeface="Avenir Book"/>
                <a:ea typeface="Arial"/>
                <a:cs typeface="Avenir Book"/>
                <a:sym typeface="Arial"/>
              </a:rPr>
              <a:t>Using Open Data as OER</a:t>
            </a:r>
          </a:p>
        </p:txBody>
      </p:sp>
    </p:spTree>
  </p:cSld>
  <p:clrMapOvr>
    <a:masterClrMapping/>
  </p:clrMapOvr>
  <p:transition xmlns:p14="http://schemas.microsoft.com/office/powerpoint/2010/main" spd="slow">
    <p:cu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Shape 323"/>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4400" u="none" strike="noStrike" cap="none" dirty="0">
                <a:solidFill>
                  <a:schemeClr val="dk1"/>
                </a:solidFill>
                <a:latin typeface="Avenir Book"/>
                <a:ea typeface="Arial"/>
                <a:cs typeface="Avenir Book"/>
                <a:sym typeface="Arial"/>
              </a:rPr>
              <a:t>Embedding OD in T&amp;L activities</a:t>
            </a:r>
          </a:p>
        </p:txBody>
      </p:sp>
      <p:sp>
        <p:nvSpPr>
          <p:cNvPr id="324" name="Shape 324"/>
          <p:cNvSpPr txBox="1">
            <a:spLocks noGrp="1"/>
          </p:cNvSpPr>
          <p:nvPr>
            <p:ph type="body" idx="1"/>
          </p:nvPr>
        </p:nvSpPr>
        <p:spPr>
          <a:xfrm>
            <a:off x="457200" y="1600200"/>
            <a:ext cx="8229600" cy="4525963"/>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dk1"/>
              </a:buClr>
              <a:buSzPct val="100000"/>
              <a:buFont typeface="Arial"/>
              <a:buChar char="•"/>
            </a:pPr>
            <a:r>
              <a:rPr lang="en-US" sz="2800" u="none" strike="noStrike" cap="none" dirty="0">
                <a:solidFill>
                  <a:schemeClr val="dk1"/>
                </a:solidFill>
                <a:latin typeface="Avenir Book"/>
                <a:ea typeface="Arial"/>
                <a:cs typeface="Avenir Book"/>
                <a:sym typeface="Arial"/>
              </a:rPr>
              <a:t>Identify and describe the learning outcomes for the intended activities;</a:t>
            </a:r>
          </a:p>
          <a:p>
            <a:pPr marL="342900" marR="0" lvl="0" indent="-342900" algn="l" rtl="0">
              <a:spcBef>
                <a:spcPts val="560"/>
              </a:spcBef>
              <a:spcAft>
                <a:spcPts val="0"/>
              </a:spcAft>
              <a:buClr>
                <a:schemeClr val="dk1"/>
              </a:buClr>
              <a:buSzPct val="100000"/>
              <a:buFont typeface="Arial"/>
              <a:buChar char="•"/>
            </a:pPr>
            <a:r>
              <a:rPr lang="en-US" sz="2800" u="none" strike="noStrike" cap="none" dirty="0">
                <a:solidFill>
                  <a:schemeClr val="dk1"/>
                </a:solidFill>
                <a:latin typeface="Avenir Book"/>
                <a:ea typeface="Arial"/>
                <a:cs typeface="Avenir Book"/>
                <a:sym typeface="Arial"/>
              </a:rPr>
              <a:t>Identify the portals which will source the data;</a:t>
            </a:r>
          </a:p>
          <a:p>
            <a:pPr marL="342900" marR="0" lvl="0" indent="-342900" algn="l" rtl="0">
              <a:spcBef>
                <a:spcPts val="560"/>
              </a:spcBef>
              <a:spcAft>
                <a:spcPts val="0"/>
              </a:spcAft>
              <a:buClr>
                <a:schemeClr val="dk1"/>
              </a:buClr>
              <a:buSzPct val="100000"/>
              <a:buFont typeface="Arial"/>
              <a:buChar char="•"/>
            </a:pPr>
            <a:r>
              <a:rPr lang="en-US" sz="2800" u="none" strike="noStrike" cap="none" dirty="0">
                <a:solidFill>
                  <a:schemeClr val="dk1"/>
                </a:solidFill>
                <a:latin typeface="Avenir Book"/>
                <a:ea typeface="Arial"/>
                <a:cs typeface="Avenir Book"/>
                <a:sym typeface="Arial"/>
              </a:rPr>
              <a:t>Clearly identify and describe the challenges students might face;</a:t>
            </a:r>
          </a:p>
          <a:p>
            <a:pPr marL="342900" marR="0" lvl="0" indent="-342900" algn="l" rtl="0">
              <a:spcBef>
                <a:spcPts val="560"/>
              </a:spcBef>
              <a:spcAft>
                <a:spcPts val="0"/>
              </a:spcAft>
              <a:buClr>
                <a:schemeClr val="dk1"/>
              </a:buClr>
              <a:buSzPct val="100000"/>
              <a:buFont typeface="Arial"/>
              <a:buChar char="•"/>
            </a:pPr>
            <a:r>
              <a:rPr lang="en-US" sz="2800" u="none" strike="noStrike" cap="none" dirty="0">
                <a:solidFill>
                  <a:schemeClr val="dk1"/>
                </a:solidFill>
                <a:latin typeface="Avenir Book"/>
                <a:ea typeface="Arial"/>
                <a:cs typeface="Avenir Book"/>
                <a:sym typeface="Arial"/>
              </a:rPr>
              <a:t>Provide training materials for the software students will need to </a:t>
            </a:r>
            <a:r>
              <a:rPr lang="en-US" sz="2800" u="none" strike="noStrike" cap="none" dirty="0" err="1">
                <a:solidFill>
                  <a:schemeClr val="dk1"/>
                </a:solidFill>
                <a:latin typeface="Avenir Book"/>
                <a:ea typeface="Arial"/>
                <a:cs typeface="Avenir Book"/>
                <a:sym typeface="Arial"/>
              </a:rPr>
              <a:t>analyse</a:t>
            </a:r>
            <a:r>
              <a:rPr lang="en-US" sz="2800" u="none" strike="noStrike" cap="none" dirty="0">
                <a:solidFill>
                  <a:schemeClr val="dk1"/>
                </a:solidFill>
                <a:latin typeface="Avenir Book"/>
                <a:ea typeface="Arial"/>
                <a:cs typeface="Avenir Book"/>
                <a:sym typeface="Arial"/>
              </a:rPr>
              <a:t> the data;</a:t>
            </a:r>
          </a:p>
          <a:p>
            <a:pPr marL="342900" marR="0" lvl="0" indent="-342900" algn="l" rtl="0">
              <a:spcBef>
                <a:spcPts val="560"/>
              </a:spcBef>
              <a:buClr>
                <a:schemeClr val="dk1"/>
              </a:buClr>
              <a:buSzPct val="100000"/>
              <a:buFont typeface="Arial"/>
              <a:buChar char="•"/>
            </a:pPr>
            <a:r>
              <a:rPr lang="en-US" sz="2800" u="none" strike="noStrike" cap="none" dirty="0">
                <a:solidFill>
                  <a:schemeClr val="dk1"/>
                </a:solidFill>
                <a:latin typeface="Avenir Book"/>
                <a:ea typeface="Arial"/>
                <a:cs typeface="Avenir Book"/>
                <a:sym typeface="Arial"/>
              </a:rPr>
              <a:t>Support students in communicating their findings to local or wider communities.</a:t>
            </a:r>
          </a:p>
        </p:txBody>
      </p:sp>
    </p:spTree>
  </p:cSld>
  <p:clrMapOvr>
    <a:masterClrMapping/>
  </p:clrMapOvr>
  <p:transition xmlns:p14="http://schemas.microsoft.com/office/powerpoint/2010/main" spd="slow">
    <p:cu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44"/>
        <p:cNvGrpSpPr/>
        <p:nvPr/>
      </p:nvGrpSpPr>
      <p:grpSpPr>
        <a:xfrm>
          <a:off x="0" y="0"/>
          <a:ext cx="0" cy="0"/>
          <a:chOff x="0" y="0"/>
          <a:chExt cx="0" cy="0"/>
        </a:xfrm>
      </p:grpSpPr>
      <p:sp>
        <p:nvSpPr>
          <p:cNvPr id="345" name="Shape 345"/>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Arial"/>
              <a:buNone/>
            </a:pPr>
            <a:r>
              <a:rPr lang="en-US" sz="4400" u="none" strike="noStrike" cap="none" dirty="0">
                <a:solidFill>
                  <a:schemeClr val="dk1"/>
                </a:solidFill>
                <a:latin typeface="Avenir Book"/>
                <a:ea typeface="Arial"/>
                <a:cs typeface="Avenir Book"/>
                <a:sym typeface="Arial"/>
              </a:rPr>
              <a:t>Open Data activities in T&amp;L</a:t>
            </a:r>
          </a:p>
        </p:txBody>
      </p:sp>
      <p:sp>
        <p:nvSpPr>
          <p:cNvPr id="346" name="Shape 346"/>
          <p:cNvSpPr txBox="1">
            <a:spLocks noGrp="1"/>
          </p:cNvSpPr>
          <p:nvPr>
            <p:ph type="body" idx="1"/>
          </p:nvPr>
        </p:nvSpPr>
        <p:spPr>
          <a:xfrm>
            <a:off x="457200" y="1600200"/>
            <a:ext cx="8229600" cy="4525963"/>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dk1"/>
              </a:buClr>
              <a:buSzPct val="100000"/>
              <a:buFont typeface="Arial"/>
              <a:buChar char="•"/>
            </a:pPr>
            <a:r>
              <a:rPr lang="en-US" sz="3200" u="none" strike="noStrike" cap="none" dirty="0">
                <a:solidFill>
                  <a:schemeClr val="dk1"/>
                </a:solidFill>
                <a:latin typeface="Avenir Book"/>
                <a:ea typeface="Arial"/>
                <a:cs typeface="Avenir Book"/>
                <a:sym typeface="Arial"/>
              </a:rPr>
              <a:t>Focus: define the research problems and its relation to the environment students.</a:t>
            </a:r>
          </a:p>
          <a:p>
            <a:pPr marL="342900" marR="0" lvl="0" indent="-342900" algn="l" rtl="0">
              <a:spcBef>
                <a:spcPts val="640"/>
              </a:spcBef>
              <a:spcAft>
                <a:spcPts val="0"/>
              </a:spcAft>
              <a:buClr>
                <a:schemeClr val="dk1"/>
              </a:buClr>
              <a:buSzPct val="100000"/>
              <a:buFont typeface="Arial"/>
              <a:buChar char="•"/>
            </a:pPr>
            <a:r>
              <a:rPr lang="en-US" sz="3200" u="none" strike="noStrike" cap="none" dirty="0">
                <a:solidFill>
                  <a:schemeClr val="dk1"/>
                </a:solidFill>
                <a:latin typeface="Avenir Book"/>
                <a:ea typeface="Arial"/>
                <a:cs typeface="Avenir Book"/>
                <a:sym typeface="Arial"/>
              </a:rPr>
              <a:t>Practicality: match technical applications and practices to expected solutions.</a:t>
            </a:r>
          </a:p>
          <a:p>
            <a:pPr marL="342900" marR="0" lvl="0" indent="-342900" algn="l" rtl="0">
              <a:spcBef>
                <a:spcPts val="640"/>
              </a:spcBef>
              <a:buClr>
                <a:schemeClr val="dk1"/>
              </a:buClr>
              <a:buSzPct val="100000"/>
              <a:buFont typeface="Arial"/>
              <a:buChar char="•"/>
            </a:pPr>
            <a:r>
              <a:rPr lang="en-US" sz="3200" u="none" strike="noStrike" cap="none" dirty="0">
                <a:solidFill>
                  <a:schemeClr val="dk1"/>
                </a:solidFill>
                <a:latin typeface="Avenir Book"/>
                <a:ea typeface="Arial"/>
                <a:cs typeface="Avenir Book"/>
                <a:sym typeface="Arial"/>
              </a:rPr>
              <a:t>Expectations: set realistic expectations for data analysis.</a:t>
            </a:r>
          </a:p>
        </p:txBody>
      </p:sp>
    </p:spTree>
  </p:cSld>
  <p:clrMapOvr>
    <a:masterClrMapping/>
  </p:clrMapOvr>
  <p:transition xmlns:p14="http://schemas.microsoft.com/office/powerpoint/2010/main" spd="slow">
    <p:cu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sp>
        <p:nvSpPr>
          <p:cNvPr id="351" name="Shape 351"/>
          <p:cNvSpPr txBox="1">
            <a:spLocks noGrp="1"/>
          </p:cNvSpPr>
          <p:nvPr>
            <p:ph type="body" idx="1"/>
          </p:nvPr>
        </p:nvSpPr>
        <p:spPr>
          <a:xfrm>
            <a:off x="457200" y="1600200"/>
            <a:ext cx="8229600" cy="4525963"/>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dk1"/>
              </a:buClr>
              <a:buSzPct val="100000"/>
              <a:buFont typeface="Arial"/>
              <a:buChar char="•"/>
            </a:pPr>
            <a:r>
              <a:rPr lang="en-US" sz="3200" u="none" strike="noStrike" cap="none" dirty="0">
                <a:solidFill>
                  <a:schemeClr val="dk1"/>
                </a:solidFill>
                <a:latin typeface="Avenir Book"/>
                <a:ea typeface="Arial"/>
                <a:cs typeface="Avenir Book"/>
                <a:sym typeface="Arial"/>
              </a:rPr>
              <a:t>Direction: support in finding data portals which contain appropriate information.</a:t>
            </a:r>
          </a:p>
          <a:p>
            <a:pPr marL="342900" marR="0" lvl="0" indent="-342900" algn="l" rtl="0">
              <a:spcBef>
                <a:spcPts val="640"/>
              </a:spcBef>
              <a:spcAft>
                <a:spcPts val="0"/>
              </a:spcAft>
              <a:buClr>
                <a:schemeClr val="dk1"/>
              </a:buClr>
              <a:buSzPct val="100000"/>
              <a:buFont typeface="Arial"/>
              <a:buChar char="•"/>
            </a:pPr>
            <a:r>
              <a:rPr lang="en-US" sz="3200" u="none" strike="noStrike" cap="none" dirty="0">
                <a:solidFill>
                  <a:schemeClr val="dk1"/>
                </a:solidFill>
                <a:latin typeface="Avenir Book"/>
                <a:ea typeface="Arial"/>
                <a:cs typeface="Avenir Book"/>
                <a:sym typeface="Arial"/>
              </a:rPr>
              <a:t>Training: provide training materials for the software students will need to </a:t>
            </a:r>
            <a:r>
              <a:rPr lang="en-US" sz="3200" u="none" strike="noStrike" cap="none" dirty="0" err="1">
                <a:solidFill>
                  <a:schemeClr val="dk1"/>
                </a:solidFill>
                <a:latin typeface="Avenir Book"/>
                <a:ea typeface="Arial"/>
                <a:cs typeface="Avenir Book"/>
                <a:sym typeface="Arial"/>
              </a:rPr>
              <a:t>analyse</a:t>
            </a:r>
            <a:r>
              <a:rPr lang="en-US" sz="3200" u="none" strike="noStrike" cap="none" dirty="0">
                <a:solidFill>
                  <a:schemeClr val="dk1"/>
                </a:solidFill>
                <a:latin typeface="Avenir Book"/>
                <a:ea typeface="Arial"/>
                <a:cs typeface="Avenir Book"/>
                <a:sym typeface="Arial"/>
              </a:rPr>
              <a:t> the data.</a:t>
            </a:r>
          </a:p>
          <a:p>
            <a:pPr marL="342900" marR="0" lvl="0" indent="-342900" algn="l" rtl="0">
              <a:spcBef>
                <a:spcPts val="640"/>
              </a:spcBef>
              <a:buClr>
                <a:schemeClr val="dk1"/>
              </a:buClr>
              <a:buSzPct val="100000"/>
              <a:buFont typeface="Arial"/>
              <a:buChar char="•"/>
            </a:pPr>
            <a:r>
              <a:rPr lang="en-US" sz="3200" u="none" strike="noStrike" cap="none" dirty="0">
                <a:solidFill>
                  <a:schemeClr val="dk1"/>
                </a:solidFill>
                <a:latin typeface="Avenir Book"/>
                <a:ea typeface="Arial"/>
                <a:cs typeface="Avenir Book"/>
                <a:sym typeface="Arial"/>
              </a:rPr>
              <a:t>Location: use global, local and scientific data which is as granular as possible.</a:t>
            </a:r>
          </a:p>
        </p:txBody>
      </p:sp>
      <p:sp>
        <p:nvSpPr>
          <p:cNvPr id="352" name="Shape 352"/>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Arial"/>
              <a:buNone/>
            </a:pPr>
            <a:r>
              <a:rPr lang="en-US" sz="4400" u="none" strike="noStrike" cap="none" dirty="0">
                <a:solidFill>
                  <a:schemeClr val="dk1"/>
                </a:solidFill>
                <a:latin typeface="Avenir Book"/>
                <a:ea typeface="Arial"/>
                <a:cs typeface="Avenir Book"/>
                <a:sym typeface="Arial"/>
              </a:rPr>
              <a:t>Open Data activities in T&amp;L</a:t>
            </a:r>
          </a:p>
        </p:txBody>
      </p:sp>
    </p:spTree>
  </p:cSld>
  <p:clrMapOvr>
    <a:masterClrMapping/>
  </p:clrMapOvr>
  <p:transition xmlns:p14="http://schemas.microsoft.com/office/powerpoint/2010/main" spd="slow">
    <p:cut/>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sp>
        <p:nvSpPr>
          <p:cNvPr id="357" name="Shape 357"/>
          <p:cNvSpPr txBox="1">
            <a:spLocks noGrp="1"/>
          </p:cNvSpPr>
          <p:nvPr>
            <p:ph type="body" idx="1"/>
          </p:nvPr>
        </p:nvSpPr>
        <p:spPr>
          <a:xfrm>
            <a:off x="457200" y="1600200"/>
            <a:ext cx="8229600" cy="4525963"/>
          </a:xfrm>
          <a:prstGeom prst="rect">
            <a:avLst/>
          </a:prstGeom>
          <a:noFill/>
          <a:ln>
            <a:noFill/>
          </a:ln>
        </p:spPr>
        <p:txBody>
          <a:bodyPr lIns="91425" tIns="45700" rIns="91425" bIns="45700" anchor="t" anchorCtr="0">
            <a:noAutofit/>
          </a:bodyPr>
          <a:lstStyle/>
          <a:p>
            <a:pPr marL="342900" marR="0" lvl="0" indent="-342900" algn="l" rtl="0">
              <a:lnSpc>
                <a:spcPct val="90000"/>
              </a:lnSpc>
              <a:spcBef>
                <a:spcPts val="0"/>
              </a:spcBef>
              <a:spcAft>
                <a:spcPts val="0"/>
              </a:spcAft>
              <a:buClr>
                <a:schemeClr val="dk1"/>
              </a:buClr>
              <a:buSzPct val="100000"/>
              <a:buFont typeface="Arial"/>
              <a:buChar char="•"/>
            </a:pPr>
            <a:r>
              <a:rPr lang="en-US" sz="3200" u="none" strike="noStrike" cap="none" dirty="0" err="1">
                <a:solidFill>
                  <a:schemeClr val="dk1"/>
                </a:solidFill>
                <a:latin typeface="Avenir Book"/>
                <a:ea typeface="Arial"/>
                <a:cs typeface="Avenir Book"/>
                <a:sym typeface="Arial"/>
              </a:rPr>
              <a:t>Modelling</a:t>
            </a:r>
            <a:r>
              <a:rPr lang="en-US" sz="3200" u="none" strike="noStrike" cap="none" dirty="0">
                <a:solidFill>
                  <a:schemeClr val="dk1"/>
                </a:solidFill>
                <a:latin typeface="Avenir Book"/>
                <a:ea typeface="Arial"/>
                <a:cs typeface="Avenir Book"/>
                <a:sym typeface="Arial"/>
              </a:rPr>
              <a:t>: develop model solutions to guide students on the challenges and activities.</a:t>
            </a:r>
          </a:p>
          <a:p>
            <a:pPr marL="342900" marR="0" lvl="0" indent="-342900" algn="l" rtl="0">
              <a:lnSpc>
                <a:spcPct val="90000"/>
              </a:lnSpc>
              <a:spcBef>
                <a:spcPts val="640"/>
              </a:spcBef>
              <a:spcAft>
                <a:spcPts val="0"/>
              </a:spcAft>
              <a:buClr>
                <a:schemeClr val="dk1"/>
              </a:buClr>
              <a:buSzPct val="100000"/>
              <a:buFont typeface="Arial"/>
              <a:buChar char="•"/>
            </a:pPr>
            <a:r>
              <a:rPr lang="en-US" sz="3200" u="none" strike="noStrike" cap="none" dirty="0">
                <a:solidFill>
                  <a:schemeClr val="dk1"/>
                </a:solidFill>
                <a:latin typeface="Avenir Book"/>
                <a:ea typeface="Arial"/>
                <a:cs typeface="Avenir Book"/>
                <a:sym typeface="Arial"/>
              </a:rPr>
              <a:t>Collaboration: support students to work collaboratively and at multidisciplinary level.</a:t>
            </a:r>
          </a:p>
          <a:p>
            <a:pPr marL="342900" marR="0" lvl="0" indent="-342900" algn="l" rtl="0">
              <a:lnSpc>
                <a:spcPct val="90000"/>
              </a:lnSpc>
              <a:spcBef>
                <a:spcPts val="640"/>
              </a:spcBef>
              <a:spcAft>
                <a:spcPts val="0"/>
              </a:spcAft>
              <a:buClr>
                <a:schemeClr val="dk1"/>
              </a:buClr>
              <a:buSzPct val="100000"/>
              <a:buFont typeface="Arial"/>
              <a:buChar char="•"/>
            </a:pPr>
            <a:r>
              <a:rPr lang="en-US" sz="3200" u="none" strike="noStrike" cap="none" dirty="0">
                <a:solidFill>
                  <a:schemeClr val="dk1"/>
                </a:solidFill>
                <a:latin typeface="Avenir Book"/>
                <a:ea typeface="Arial"/>
                <a:cs typeface="Avenir Book"/>
                <a:sym typeface="Arial"/>
              </a:rPr>
              <a:t>Communication: support students in communicating their findings to local or wider communities</a:t>
            </a:r>
          </a:p>
          <a:p>
            <a:pPr marL="342900" marR="0" lvl="0" indent="-342900" algn="l" rtl="0">
              <a:lnSpc>
                <a:spcPct val="90000"/>
              </a:lnSpc>
              <a:spcBef>
                <a:spcPts val="640"/>
              </a:spcBef>
              <a:buClr>
                <a:schemeClr val="dk1"/>
              </a:buClr>
              <a:buSzPct val="100000"/>
              <a:buFont typeface="Arial"/>
              <a:buNone/>
            </a:pPr>
            <a:endParaRPr sz="3200" b="0" i="0" u="none" strike="noStrike" cap="none" dirty="0">
              <a:solidFill>
                <a:schemeClr val="dk1"/>
              </a:solidFill>
              <a:latin typeface="Calibri"/>
              <a:ea typeface="Calibri"/>
              <a:cs typeface="Calibri"/>
              <a:sym typeface="Calibri"/>
            </a:endParaRPr>
          </a:p>
        </p:txBody>
      </p:sp>
      <p:sp>
        <p:nvSpPr>
          <p:cNvPr id="358" name="Shape 358"/>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Arial"/>
              <a:buNone/>
            </a:pPr>
            <a:r>
              <a:rPr lang="en-US" sz="4400" u="none" strike="noStrike" cap="none" dirty="0">
                <a:solidFill>
                  <a:schemeClr val="dk1"/>
                </a:solidFill>
                <a:latin typeface="Avenir Book"/>
                <a:ea typeface="Arial"/>
                <a:cs typeface="Avenir Book"/>
                <a:sym typeface="Arial"/>
              </a:rPr>
              <a:t>Open Data activities in T&amp;L</a:t>
            </a:r>
          </a:p>
        </p:txBody>
      </p:sp>
    </p:spTree>
  </p:cSld>
  <p:clrMapOvr>
    <a:masterClrMapping/>
  </p:clrMapOvr>
  <p:transition xmlns:p14="http://schemas.microsoft.com/office/powerpoint/2010/main" spd="slow">
    <p:cut/>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sp>
        <p:nvSpPr>
          <p:cNvPr id="363" name="Shape 363"/>
          <p:cNvSpPr txBox="1">
            <a:spLocks noGrp="1"/>
          </p:cNvSpPr>
          <p:nvPr>
            <p:ph type="title"/>
          </p:nvPr>
        </p:nvSpPr>
        <p:spPr>
          <a:xfrm>
            <a:off x="565293" y="1445566"/>
            <a:ext cx="8229600" cy="347592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Arial"/>
              <a:buNone/>
            </a:pPr>
            <a:r>
              <a:rPr lang="en-US" sz="3959" u="none" strike="noStrike" cap="none" dirty="0">
                <a:solidFill>
                  <a:schemeClr val="dk1"/>
                </a:solidFill>
                <a:latin typeface="Avenir Book"/>
                <a:ea typeface="Arial"/>
                <a:cs typeface="Avenir Book"/>
                <a:sym typeface="Arial"/>
              </a:rPr>
              <a:t> </a:t>
            </a:r>
            <a:br>
              <a:rPr lang="en-US" sz="3959" u="none" strike="noStrike" cap="none" dirty="0">
                <a:solidFill>
                  <a:schemeClr val="dk1"/>
                </a:solidFill>
                <a:latin typeface="Avenir Book"/>
                <a:ea typeface="Arial"/>
                <a:cs typeface="Avenir Book"/>
                <a:sym typeface="Arial"/>
              </a:rPr>
            </a:br>
            <a:r>
              <a:rPr lang="en-US" sz="2880" u="none" strike="noStrike" cap="none" dirty="0">
                <a:solidFill>
                  <a:schemeClr val="dk1"/>
                </a:solidFill>
                <a:latin typeface="Avenir Book"/>
                <a:ea typeface="Arial"/>
                <a:cs typeface="Avenir Book"/>
                <a:sym typeface="Arial"/>
              </a:rPr>
              <a:t>All citizens should have equal opportunities and multiple channels to access information, be consulted and participate. Every reasonable effort should be made to engage with as wide a variety of people as possible </a:t>
            </a:r>
            <a:br>
              <a:rPr lang="en-US" sz="2880" u="none" strike="noStrike" cap="none" dirty="0">
                <a:solidFill>
                  <a:schemeClr val="dk1"/>
                </a:solidFill>
                <a:latin typeface="Avenir Book"/>
                <a:ea typeface="Arial"/>
                <a:cs typeface="Avenir Book"/>
                <a:sym typeface="Arial"/>
              </a:rPr>
            </a:br>
            <a:r>
              <a:rPr lang="en-US" sz="2880" u="none" strike="noStrike" cap="none" dirty="0">
                <a:solidFill>
                  <a:schemeClr val="dk1"/>
                </a:solidFill>
                <a:latin typeface="Avenir Book"/>
                <a:ea typeface="Arial"/>
                <a:cs typeface="Avenir Book"/>
                <a:sym typeface="Arial"/>
              </a:rPr>
              <a:t>(OECD, 2009, p.17).</a:t>
            </a:r>
            <a:r>
              <a:rPr lang="en-US" sz="3959" u="none" strike="noStrike" cap="none" dirty="0">
                <a:solidFill>
                  <a:schemeClr val="dk1"/>
                </a:solidFill>
                <a:latin typeface="Avenir Book"/>
                <a:ea typeface="Arial"/>
                <a:cs typeface="Avenir Book"/>
                <a:sym typeface="Arial"/>
              </a:rPr>
              <a:t/>
            </a:r>
            <a:br>
              <a:rPr lang="en-US" sz="3959" u="none" strike="noStrike" cap="none" dirty="0">
                <a:solidFill>
                  <a:schemeClr val="dk1"/>
                </a:solidFill>
                <a:latin typeface="Avenir Book"/>
                <a:ea typeface="Arial"/>
                <a:cs typeface="Avenir Book"/>
                <a:sym typeface="Arial"/>
              </a:rPr>
            </a:br>
            <a:endParaRPr lang="en-US" sz="3959" u="none" strike="noStrike" cap="none" dirty="0">
              <a:solidFill>
                <a:schemeClr val="dk1"/>
              </a:solidFill>
              <a:latin typeface="Avenir Book"/>
              <a:ea typeface="Arial"/>
              <a:cs typeface="Avenir Book"/>
              <a:sym typeface="Arial"/>
            </a:endParaRPr>
          </a:p>
        </p:txBody>
      </p:sp>
    </p:spTree>
  </p:cSld>
  <p:clrMapOvr>
    <a:masterClrMapping/>
  </p:clrMapOvr>
  <p:transition xmlns:p14="http://schemas.microsoft.com/office/powerpoint/2010/main" spd="slow">
    <p:cut/>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67"/>
        <p:cNvGrpSpPr/>
        <p:nvPr/>
      </p:nvGrpSpPr>
      <p:grpSpPr>
        <a:xfrm>
          <a:off x="0" y="0"/>
          <a:ext cx="0" cy="0"/>
          <a:chOff x="0" y="0"/>
          <a:chExt cx="0" cy="0"/>
        </a:xfrm>
      </p:grpSpPr>
      <p:sp>
        <p:nvSpPr>
          <p:cNvPr id="368" name="Shape 368"/>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noAutofit/>
          </a:bodyPr>
          <a:lstStyle/>
          <a:p>
            <a:pPr marL="0" marR="0" lvl="0" indent="0" algn="ctr" rtl="0">
              <a:spcBef>
                <a:spcPts val="0"/>
              </a:spcBef>
              <a:buClr>
                <a:schemeClr val="dk1"/>
              </a:buClr>
              <a:buSzPct val="25000"/>
              <a:buFont typeface="Arial"/>
              <a:buNone/>
            </a:pPr>
            <a:r>
              <a:rPr lang="en-US" sz="4000" u="none" strike="noStrike" cap="none" dirty="0">
                <a:solidFill>
                  <a:schemeClr val="dk1"/>
                </a:solidFill>
                <a:latin typeface="Avenir Book"/>
                <a:ea typeface="Arial"/>
                <a:cs typeface="Avenir Book"/>
                <a:sym typeface="Arial"/>
              </a:rPr>
              <a:t>To learn more about OD and </a:t>
            </a:r>
            <a:br>
              <a:rPr lang="en-US" sz="4000" u="none" strike="noStrike" cap="none" dirty="0">
                <a:solidFill>
                  <a:schemeClr val="dk1"/>
                </a:solidFill>
                <a:latin typeface="Avenir Book"/>
                <a:ea typeface="Arial"/>
                <a:cs typeface="Avenir Book"/>
                <a:sym typeface="Arial"/>
              </a:rPr>
            </a:br>
            <a:r>
              <a:rPr lang="en-US" sz="4000" u="none" strike="noStrike" cap="none" dirty="0">
                <a:solidFill>
                  <a:schemeClr val="dk1"/>
                </a:solidFill>
                <a:latin typeface="Avenir Book"/>
                <a:ea typeface="Arial"/>
                <a:cs typeface="Avenir Book"/>
                <a:sym typeface="Arial"/>
              </a:rPr>
              <a:t>Open Education </a:t>
            </a:r>
          </a:p>
        </p:txBody>
      </p:sp>
      <p:sp>
        <p:nvSpPr>
          <p:cNvPr id="369" name="Shape 369"/>
          <p:cNvSpPr txBox="1">
            <a:spLocks noGrp="1"/>
          </p:cNvSpPr>
          <p:nvPr>
            <p:ph type="body" idx="1"/>
          </p:nvPr>
        </p:nvSpPr>
        <p:spPr>
          <a:xfrm>
            <a:off x="457200" y="1844400"/>
            <a:ext cx="8229600" cy="4526100"/>
          </a:xfrm>
          <a:prstGeom prst="rect">
            <a:avLst/>
          </a:prstGeom>
          <a:noFill/>
          <a:ln>
            <a:noFill/>
          </a:ln>
        </p:spPr>
        <p:txBody>
          <a:bodyPr lIns="91425" tIns="91425" rIns="91425" bIns="91425" anchor="t" anchorCtr="0">
            <a:noAutofit/>
          </a:bodyPr>
          <a:lstStyle/>
          <a:p>
            <a:pPr marL="342900" marR="0" lvl="0" indent="-342900" algn="l" rtl="0">
              <a:spcBef>
                <a:spcPts val="0"/>
              </a:spcBef>
              <a:spcAft>
                <a:spcPts val="0"/>
              </a:spcAft>
              <a:buClr>
                <a:schemeClr val="dk1"/>
              </a:buClr>
              <a:buSzPct val="100000"/>
              <a:buFont typeface="Arial"/>
              <a:buChar char="•"/>
            </a:pPr>
            <a:r>
              <a:rPr lang="en-US" sz="2400" u="none" strike="noStrike" cap="none" dirty="0">
                <a:solidFill>
                  <a:schemeClr val="dk1"/>
                </a:solidFill>
                <a:latin typeface="Avenir Book"/>
                <a:ea typeface="Arial"/>
                <a:cs typeface="Avenir Book"/>
                <a:sym typeface="Arial"/>
              </a:rPr>
              <a:t>Open </a:t>
            </a:r>
            <a:r>
              <a:rPr lang="en-US" sz="2400" u="none" strike="noStrike" cap="none" dirty="0" smtClean="0">
                <a:solidFill>
                  <a:schemeClr val="dk1"/>
                </a:solidFill>
                <a:latin typeface="Avenir Book"/>
                <a:ea typeface="Arial"/>
                <a:cs typeface="Avenir Book"/>
                <a:sym typeface="Arial"/>
              </a:rPr>
              <a:t>Definition: </a:t>
            </a:r>
            <a:r>
              <a:rPr lang="en-US" sz="2400" u="sng" strike="noStrike" cap="none" dirty="0">
                <a:solidFill>
                  <a:schemeClr val="hlink"/>
                </a:solidFill>
                <a:latin typeface="Avenir Book"/>
                <a:ea typeface="Arial"/>
                <a:cs typeface="Avenir Book"/>
                <a:sym typeface="Arial"/>
                <a:hlinkClick r:id="rId3"/>
              </a:rPr>
              <a:t>http://opendefinition.org</a:t>
            </a:r>
            <a:r>
              <a:rPr lang="en-US" sz="2400" u="none" strike="noStrike" cap="none" dirty="0">
                <a:solidFill>
                  <a:schemeClr val="dk1"/>
                </a:solidFill>
                <a:latin typeface="Avenir Book"/>
                <a:ea typeface="Arial"/>
                <a:cs typeface="Avenir Book"/>
                <a:sym typeface="Arial"/>
              </a:rPr>
              <a:t> </a:t>
            </a:r>
          </a:p>
          <a:p>
            <a:pPr marL="342900" marR="0" lvl="0" indent="-342900" algn="l" rtl="0">
              <a:spcBef>
                <a:spcPts val="0"/>
              </a:spcBef>
              <a:spcAft>
                <a:spcPts val="0"/>
              </a:spcAft>
              <a:buClr>
                <a:schemeClr val="dk1"/>
              </a:buClr>
              <a:buSzPct val="100000"/>
              <a:buFont typeface="Arial"/>
              <a:buChar char="•"/>
            </a:pPr>
            <a:r>
              <a:rPr lang="en-US" sz="2400" u="none" strike="noStrike" cap="none" dirty="0">
                <a:solidFill>
                  <a:schemeClr val="dk1"/>
                </a:solidFill>
                <a:latin typeface="Avenir Book"/>
                <a:ea typeface="Arial"/>
                <a:cs typeface="Avenir Book"/>
                <a:sym typeface="Arial"/>
              </a:rPr>
              <a:t>Open Data </a:t>
            </a:r>
            <a:r>
              <a:rPr lang="en-US" sz="2400" u="none" strike="noStrike" cap="none" dirty="0" smtClean="0">
                <a:solidFill>
                  <a:schemeClr val="dk1"/>
                </a:solidFill>
                <a:latin typeface="Avenir Book"/>
                <a:ea typeface="Arial"/>
                <a:cs typeface="Avenir Book"/>
                <a:sym typeface="Arial"/>
              </a:rPr>
              <a:t>Handbook: </a:t>
            </a:r>
            <a:r>
              <a:rPr lang="en-US" sz="2400" u="sng" strike="noStrike" cap="none" dirty="0">
                <a:solidFill>
                  <a:schemeClr val="hlink"/>
                </a:solidFill>
                <a:latin typeface="Avenir Book"/>
                <a:ea typeface="Arial"/>
                <a:cs typeface="Avenir Book"/>
                <a:sym typeface="Arial"/>
                <a:hlinkClick r:id="rId4"/>
              </a:rPr>
              <a:t>http://opendatahandbook.org</a:t>
            </a:r>
            <a:r>
              <a:rPr lang="en-US" sz="2400" u="none" strike="noStrike" cap="none" dirty="0">
                <a:solidFill>
                  <a:schemeClr val="dk1"/>
                </a:solidFill>
                <a:latin typeface="Avenir Book"/>
                <a:ea typeface="Arial"/>
                <a:cs typeface="Avenir Book"/>
                <a:sym typeface="Arial"/>
              </a:rPr>
              <a:t> </a:t>
            </a:r>
          </a:p>
          <a:p>
            <a:pPr marL="342900" marR="0" lvl="0" indent="-342900" algn="l" rtl="0">
              <a:spcBef>
                <a:spcPts val="0"/>
              </a:spcBef>
              <a:spcAft>
                <a:spcPts val="0"/>
              </a:spcAft>
              <a:buClr>
                <a:schemeClr val="dk1"/>
              </a:buClr>
              <a:buSzPct val="100000"/>
              <a:buFont typeface="Arial"/>
              <a:buChar char="•"/>
            </a:pPr>
            <a:r>
              <a:rPr lang="en-US" sz="2400" u="none" strike="noStrike" cap="none" dirty="0">
                <a:solidFill>
                  <a:schemeClr val="dk1"/>
                </a:solidFill>
                <a:latin typeface="Avenir Book"/>
                <a:ea typeface="Arial"/>
                <a:cs typeface="Avenir Book"/>
                <a:sym typeface="Arial"/>
              </a:rPr>
              <a:t>Open Education </a:t>
            </a:r>
            <a:r>
              <a:rPr lang="en-US" sz="2400" u="none" strike="noStrike" cap="none" dirty="0" err="1" smtClean="0">
                <a:solidFill>
                  <a:schemeClr val="dk1"/>
                </a:solidFill>
                <a:latin typeface="Avenir Book"/>
                <a:ea typeface="Arial"/>
                <a:cs typeface="Avenir Book"/>
                <a:sym typeface="Arial"/>
              </a:rPr>
              <a:t>Handbook:</a:t>
            </a:r>
            <a:r>
              <a:rPr lang="en-US" sz="2400" u="sng" strike="noStrike" cap="none" dirty="0" err="1" smtClean="0">
                <a:solidFill>
                  <a:schemeClr val="hlink"/>
                </a:solidFill>
                <a:latin typeface="Avenir Book"/>
                <a:ea typeface="Arial"/>
                <a:cs typeface="Avenir Book"/>
                <a:sym typeface="Arial"/>
                <a:hlinkClick r:id="rId5"/>
              </a:rPr>
              <a:t>http</a:t>
            </a:r>
            <a:r>
              <a:rPr lang="en-US" sz="2400" u="sng" strike="noStrike" cap="none" dirty="0">
                <a:solidFill>
                  <a:schemeClr val="hlink"/>
                </a:solidFill>
                <a:latin typeface="Avenir Book"/>
                <a:ea typeface="Arial"/>
                <a:cs typeface="Avenir Book"/>
                <a:sym typeface="Arial"/>
                <a:hlinkClick r:id="rId5"/>
              </a:rPr>
              <a:t>://education.okfn.org/handbook/</a:t>
            </a:r>
          </a:p>
          <a:p>
            <a:pPr lvl="0" indent="-342900">
              <a:spcBef>
                <a:spcPts val="0"/>
              </a:spcBef>
            </a:pPr>
            <a:r>
              <a:rPr lang="en-US" sz="2400" dirty="0" smtClean="0">
                <a:latin typeface="Avenir Book"/>
                <a:ea typeface="Arial"/>
                <a:cs typeface="Avenir Book"/>
                <a:sym typeface="Arial"/>
              </a:rPr>
              <a:t>A </a:t>
            </a:r>
            <a:r>
              <a:rPr lang="en-US" sz="2400" dirty="0" err="1" smtClean="0">
                <a:latin typeface="Avenir Book"/>
                <a:ea typeface="Arial"/>
                <a:cs typeface="Avenir Book"/>
                <a:sym typeface="Arial"/>
              </a:rPr>
              <a:t>Scuola</a:t>
            </a:r>
            <a:r>
              <a:rPr lang="en-US" sz="2400" dirty="0" smtClean="0">
                <a:latin typeface="Avenir Book"/>
                <a:ea typeface="Arial"/>
                <a:cs typeface="Avenir Book"/>
                <a:sym typeface="Arial"/>
              </a:rPr>
              <a:t> di </a:t>
            </a:r>
            <a:r>
              <a:rPr lang="en-US" sz="2400" dirty="0" err="1" smtClean="0">
                <a:latin typeface="Avenir Book"/>
                <a:ea typeface="Arial"/>
                <a:cs typeface="Avenir Book"/>
                <a:sym typeface="Arial"/>
              </a:rPr>
              <a:t>OpenCoesione</a:t>
            </a:r>
            <a:r>
              <a:rPr lang="en-US" sz="2400" dirty="0" smtClean="0">
                <a:latin typeface="Avenir Book"/>
                <a:ea typeface="Arial"/>
                <a:cs typeface="Avenir Book"/>
                <a:sym typeface="Arial"/>
              </a:rPr>
              <a:t>: </a:t>
            </a:r>
            <a:r>
              <a:rPr lang="en-US" sz="2400" dirty="0">
                <a:latin typeface="Avenir Book"/>
                <a:ea typeface="Arial"/>
                <a:cs typeface="Avenir Book"/>
                <a:sym typeface="Arial"/>
                <a:hlinkClick r:id="rId6"/>
              </a:rPr>
              <a:t>http://www.ascuoladiopencoesione.it</a:t>
            </a:r>
            <a:r>
              <a:rPr lang="en-US" sz="2400" dirty="0" smtClean="0">
                <a:latin typeface="Avenir Book"/>
                <a:ea typeface="Arial"/>
                <a:cs typeface="Avenir Book"/>
                <a:sym typeface="Arial"/>
                <a:hlinkClick r:id="rId6"/>
              </a:rPr>
              <a:t>/</a:t>
            </a:r>
            <a:r>
              <a:rPr lang="en-US" sz="2400" dirty="0" smtClean="0">
                <a:latin typeface="Avenir Book"/>
                <a:ea typeface="Arial"/>
                <a:cs typeface="Avenir Book"/>
                <a:sym typeface="Arial"/>
              </a:rPr>
              <a:t> </a:t>
            </a:r>
            <a:endParaRPr lang="en-US" sz="2400" u="none" strike="noStrike" cap="none" dirty="0">
              <a:solidFill>
                <a:schemeClr val="dk1"/>
              </a:solidFill>
              <a:latin typeface="Avenir Book"/>
              <a:ea typeface="Arial"/>
              <a:cs typeface="Avenir Book"/>
              <a:sym typeface="Arial"/>
            </a:endParaRPr>
          </a:p>
          <a:p>
            <a:pPr marL="342900" marR="0" lvl="0" indent="-342900" algn="l" rtl="0">
              <a:spcBef>
                <a:spcPts val="0"/>
              </a:spcBef>
              <a:buClr>
                <a:schemeClr val="dk1"/>
              </a:buClr>
              <a:buSzPct val="100000"/>
              <a:buFont typeface="Arial"/>
              <a:buChar char="•"/>
            </a:pPr>
            <a:r>
              <a:rPr lang="en-US" sz="2400" u="none" strike="noStrike" cap="none" dirty="0">
                <a:solidFill>
                  <a:schemeClr val="dk1"/>
                </a:solidFill>
                <a:latin typeface="Avenir Book"/>
                <a:ea typeface="Arial"/>
                <a:cs typeface="Avenir Book"/>
                <a:sym typeface="Arial"/>
              </a:rPr>
              <a:t>School of </a:t>
            </a:r>
            <a:r>
              <a:rPr lang="en-US" sz="2400" u="none" strike="noStrike" cap="none" dirty="0" smtClean="0">
                <a:solidFill>
                  <a:schemeClr val="dk1"/>
                </a:solidFill>
                <a:latin typeface="Avenir Book"/>
                <a:ea typeface="Arial"/>
                <a:cs typeface="Avenir Book"/>
                <a:sym typeface="Arial"/>
              </a:rPr>
              <a:t>Data: </a:t>
            </a:r>
            <a:r>
              <a:rPr lang="en-US" sz="2400" u="sng" strike="noStrike" cap="none" dirty="0" smtClean="0">
                <a:solidFill>
                  <a:schemeClr val="hlink"/>
                </a:solidFill>
                <a:latin typeface="Avenir Book"/>
                <a:ea typeface="Arial"/>
                <a:cs typeface="Avenir Book"/>
                <a:sym typeface="Arial"/>
                <a:hlinkClick r:id="rId7"/>
              </a:rPr>
              <a:t>http</a:t>
            </a:r>
            <a:r>
              <a:rPr lang="en-US" sz="2400" u="sng" strike="noStrike" cap="none" dirty="0">
                <a:solidFill>
                  <a:schemeClr val="hlink"/>
                </a:solidFill>
                <a:latin typeface="Avenir Book"/>
                <a:ea typeface="Arial"/>
                <a:cs typeface="Avenir Book"/>
                <a:sym typeface="Arial"/>
                <a:hlinkClick r:id="rId7"/>
              </a:rPr>
              <a:t>://schoolofdata.org/</a:t>
            </a:r>
            <a:r>
              <a:rPr lang="en-US" sz="2400" u="none" strike="noStrike" cap="none" dirty="0">
                <a:solidFill>
                  <a:schemeClr val="dk1"/>
                </a:solidFill>
                <a:latin typeface="Avenir Book"/>
                <a:ea typeface="Arial"/>
                <a:cs typeface="Avenir Book"/>
                <a:sym typeface="Arial"/>
              </a:rPr>
              <a:t> </a:t>
            </a:r>
            <a:endParaRPr lang="en-US" sz="2400" u="none" strike="noStrike" cap="none" dirty="0" smtClean="0">
              <a:solidFill>
                <a:schemeClr val="dk1"/>
              </a:solidFill>
              <a:latin typeface="Avenir Book"/>
              <a:ea typeface="Arial"/>
              <a:cs typeface="Avenir Book"/>
              <a:sym typeface="Arial"/>
            </a:endParaRPr>
          </a:p>
          <a:p>
            <a:pPr indent="-342900">
              <a:spcBef>
                <a:spcPts val="0"/>
              </a:spcBef>
            </a:pPr>
            <a:r>
              <a:rPr lang="en-US" sz="2400" dirty="0">
                <a:latin typeface="Avenir Book"/>
                <a:ea typeface="Arial"/>
                <a:cs typeface="Avenir Book"/>
                <a:sym typeface="Arial"/>
              </a:rPr>
              <a:t>Data Literacies </a:t>
            </a:r>
            <a:r>
              <a:rPr lang="en-US" sz="2400" dirty="0" err="1" smtClean="0">
                <a:latin typeface="Avenir Book"/>
                <a:ea typeface="Arial"/>
                <a:cs typeface="Avenir Book"/>
                <a:sym typeface="Arial"/>
              </a:rPr>
              <a:t>Research:</a:t>
            </a:r>
            <a:r>
              <a:rPr lang="en-US" sz="2400" u="sng" dirty="0" err="1" smtClean="0">
                <a:solidFill>
                  <a:schemeClr val="hlink"/>
                </a:solidFill>
                <a:latin typeface="Avenir Book"/>
                <a:ea typeface="Arial"/>
                <a:cs typeface="Avenir Book"/>
                <a:sym typeface="Arial"/>
                <a:hlinkClick r:id="rId8"/>
              </a:rPr>
              <a:t>http</a:t>
            </a:r>
            <a:r>
              <a:rPr lang="en-US" sz="2400" u="sng" dirty="0">
                <a:solidFill>
                  <a:schemeClr val="hlink"/>
                </a:solidFill>
                <a:latin typeface="Avenir Book"/>
                <a:ea typeface="Arial"/>
                <a:cs typeface="Avenir Book"/>
                <a:sym typeface="Arial"/>
                <a:hlinkClick r:id="rId8"/>
              </a:rPr>
              <a:t>://schoolofdata.org/2016/01/08/our-data-literacy-research-findings/</a:t>
            </a:r>
            <a:r>
              <a:rPr lang="en-US" sz="2400" dirty="0">
                <a:latin typeface="Avenir Book"/>
                <a:ea typeface="Arial"/>
                <a:cs typeface="Avenir Book"/>
                <a:sym typeface="Arial"/>
              </a:rPr>
              <a:t> </a:t>
            </a:r>
          </a:p>
          <a:p>
            <a:pPr marL="0" marR="0" lvl="0" indent="0" algn="l" rtl="0">
              <a:spcBef>
                <a:spcPts val="0"/>
              </a:spcBef>
              <a:buClr>
                <a:schemeClr val="dk1"/>
              </a:buClr>
              <a:buSzPct val="100000"/>
              <a:buNone/>
            </a:pPr>
            <a:endParaRPr lang="en-US" sz="2400" u="none" strike="noStrike" cap="none" dirty="0">
              <a:solidFill>
                <a:schemeClr val="dk1"/>
              </a:solidFill>
              <a:latin typeface="Avenir Book"/>
              <a:ea typeface="Arial"/>
              <a:cs typeface="Avenir Book"/>
              <a:sym typeface="Arial"/>
            </a:endParaRPr>
          </a:p>
        </p:txBody>
      </p:sp>
    </p:spTree>
  </p:cSld>
  <p:clrMapOvr>
    <a:masterClrMapping/>
  </p:clrMapOvr>
  <p:transition xmlns:p14="http://schemas.microsoft.com/office/powerpoint/2010/main" spd="slow">
    <p:cut/>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73"/>
        <p:cNvGrpSpPr/>
        <p:nvPr/>
      </p:nvGrpSpPr>
      <p:grpSpPr>
        <a:xfrm>
          <a:off x="0" y="0"/>
          <a:ext cx="0" cy="0"/>
          <a:chOff x="0" y="0"/>
          <a:chExt cx="0" cy="0"/>
        </a:xfrm>
      </p:grpSpPr>
      <p:sp>
        <p:nvSpPr>
          <p:cNvPr id="374" name="Shape 374"/>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noAutofit/>
          </a:bodyPr>
          <a:lstStyle/>
          <a:p>
            <a:pPr marL="0" marR="0" lvl="0" indent="0" algn="ctr" rtl="0">
              <a:spcBef>
                <a:spcPts val="0"/>
              </a:spcBef>
              <a:buClr>
                <a:schemeClr val="dk1"/>
              </a:buClr>
              <a:buSzPct val="25000"/>
              <a:buFont typeface="Arial"/>
              <a:buNone/>
            </a:pPr>
            <a:r>
              <a:rPr lang="en-US" sz="4000" u="none" strike="noStrike" cap="none" dirty="0">
                <a:solidFill>
                  <a:schemeClr val="dk1"/>
                </a:solidFill>
                <a:latin typeface="Avenir Book"/>
                <a:ea typeface="Arial"/>
                <a:cs typeface="Avenir Book"/>
                <a:sym typeface="Arial"/>
              </a:rPr>
              <a:t>To learn more about OD and </a:t>
            </a:r>
            <a:br>
              <a:rPr lang="en-US" sz="4000" u="none" strike="noStrike" cap="none" dirty="0">
                <a:solidFill>
                  <a:schemeClr val="dk1"/>
                </a:solidFill>
                <a:latin typeface="Avenir Book"/>
                <a:ea typeface="Arial"/>
                <a:cs typeface="Avenir Book"/>
                <a:sym typeface="Arial"/>
              </a:rPr>
            </a:br>
            <a:r>
              <a:rPr lang="en-US" sz="4000" u="none" strike="noStrike" cap="none" dirty="0">
                <a:solidFill>
                  <a:schemeClr val="dk1"/>
                </a:solidFill>
                <a:latin typeface="Avenir Book"/>
                <a:ea typeface="Arial"/>
                <a:cs typeface="Avenir Book"/>
                <a:sym typeface="Arial"/>
              </a:rPr>
              <a:t>Open Education </a:t>
            </a:r>
          </a:p>
        </p:txBody>
      </p:sp>
      <p:sp>
        <p:nvSpPr>
          <p:cNvPr id="375" name="Shape 375"/>
          <p:cNvSpPr txBox="1">
            <a:spLocks noGrp="1"/>
          </p:cNvSpPr>
          <p:nvPr>
            <p:ph type="body" idx="1"/>
          </p:nvPr>
        </p:nvSpPr>
        <p:spPr>
          <a:xfrm>
            <a:off x="457200" y="1844400"/>
            <a:ext cx="8229600" cy="4526100"/>
          </a:xfrm>
          <a:prstGeom prst="rect">
            <a:avLst/>
          </a:prstGeom>
          <a:noFill/>
          <a:ln>
            <a:noFill/>
          </a:ln>
        </p:spPr>
        <p:txBody>
          <a:bodyPr lIns="91425" tIns="91425" rIns="91425" bIns="91425" anchor="t" anchorCtr="0">
            <a:noAutofit/>
          </a:bodyPr>
          <a:lstStyle/>
          <a:p>
            <a:pPr indent="-342900">
              <a:spcBef>
                <a:spcPts val="0"/>
              </a:spcBef>
            </a:pPr>
            <a:r>
              <a:rPr lang="en-US" sz="2400" dirty="0">
                <a:latin typeface="Avenir Book"/>
                <a:ea typeface="Arial"/>
                <a:cs typeface="Avenir Book"/>
                <a:sym typeface="Arial"/>
              </a:rPr>
              <a:t>Open Data as OER </a:t>
            </a:r>
            <a:r>
              <a:rPr lang="en-US" sz="2400" dirty="0" err="1" smtClean="0">
                <a:latin typeface="Avenir Book"/>
                <a:ea typeface="Arial"/>
                <a:cs typeface="Avenir Book"/>
                <a:sym typeface="Arial"/>
              </a:rPr>
              <a:t>post:</a:t>
            </a:r>
            <a:r>
              <a:rPr lang="en-US" sz="2400" u="sng" dirty="0" err="1" smtClean="0">
                <a:solidFill>
                  <a:schemeClr val="hlink"/>
                </a:solidFill>
                <a:latin typeface="Avenir Book"/>
                <a:ea typeface="Arial"/>
                <a:cs typeface="Avenir Book"/>
                <a:sym typeface="Arial"/>
                <a:hlinkClick r:id="rId3"/>
              </a:rPr>
              <a:t>http</a:t>
            </a:r>
            <a:r>
              <a:rPr lang="en-US" sz="2400" u="sng" dirty="0">
                <a:solidFill>
                  <a:schemeClr val="hlink"/>
                </a:solidFill>
                <a:latin typeface="Avenir Book"/>
                <a:ea typeface="Arial"/>
                <a:cs typeface="Avenir Book"/>
                <a:sym typeface="Arial"/>
                <a:hlinkClick r:id="rId3"/>
              </a:rPr>
              <a:t>://education.okfn.org/the-21st-centurys-raw-material-using-open-data-as-open-educational-resources/</a:t>
            </a:r>
            <a:r>
              <a:rPr lang="en-US" sz="2400" dirty="0">
                <a:latin typeface="Avenir Book"/>
                <a:ea typeface="Arial"/>
                <a:cs typeface="Avenir Book"/>
                <a:sym typeface="Arial"/>
              </a:rPr>
              <a:t> </a:t>
            </a:r>
          </a:p>
          <a:p>
            <a:pPr marL="342900" marR="0" lvl="0" indent="-342900" algn="l" rtl="0">
              <a:spcBef>
                <a:spcPts val="0"/>
              </a:spcBef>
              <a:spcAft>
                <a:spcPts val="0"/>
              </a:spcAft>
              <a:buClr>
                <a:schemeClr val="dk1"/>
              </a:buClr>
              <a:buSzPct val="100000"/>
              <a:buFont typeface="Arial"/>
              <a:buChar char="•"/>
            </a:pPr>
            <a:r>
              <a:rPr lang="en-US" sz="2400" u="none" strike="noStrike" cap="none" dirty="0" smtClean="0">
                <a:solidFill>
                  <a:schemeClr val="dk1"/>
                </a:solidFill>
                <a:latin typeface="Avenir Book"/>
                <a:ea typeface="Arial"/>
                <a:cs typeface="Avenir Book"/>
                <a:sym typeface="Arial"/>
              </a:rPr>
              <a:t>OD </a:t>
            </a:r>
            <a:r>
              <a:rPr lang="en-US" sz="2400" u="none" strike="noStrike" cap="none" dirty="0">
                <a:solidFill>
                  <a:schemeClr val="dk1"/>
                </a:solidFill>
                <a:latin typeface="Avenir Book"/>
                <a:ea typeface="Arial"/>
                <a:cs typeface="Avenir Book"/>
                <a:sym typeface="Arial"/>
              </a:rPr>
              <a:t>as OER </a:t>
            </a:r>
            <a:r>
              <a:rPr lang="en-US" sz="2400" u="none" strike="noStrike" cap="none" smtClean="0">
                <a:solidFill>
                  <a:schemeClr val="dk1"/>
                </a:solidFill>
                <a:latin typeface="Avenir Book"/>
                <a:ea typeface="Arial"/>
                <a:cs typeface="Avenir Book"/>
                <a:sym typeface="Arial"/>
              </a:rPr>
              <a:t>– c</a:t>
            </a:r>
            <a:r>
              <a:rPr lang="en-US" sz="2400" smtClean="0">
                <a:latin typeface="Avenir Book"/>
                <a:ea typeface="Arial"/>
                <a:cs typeface="Avenir Book"/>
                <a:sym typeface="Arial"/>
              </a:rPr>
              <a:t>ase </a:t>
            </a:r>
            <a:r>
              <a:rPr lang="en-US" sz="2400" dirty="0" err="1">
                <a:latin typeface="Avenir Book"/>
                <a:ea typeface="Arial"/>
                <a:cs typeface="Avenir Book"/>
                <a:sym typeface="Arial"/>
              </a:rPr>
              <a:t>s</a:t>
            </a:r>
            <a:r>
              <a:rPr lang="en-US" sz="2400" dirty="0" err="1" smtClean="0">
                <a:latin typeface="Avenir Book"/>
                <a:ea typeface="Arial"/>
                <a:cs typeface="Avenir Book"/>
                <a:sym typeface="Arial"/>
              </a:rPr>
              <a:t>tudies</a:t>
            </a:r>
            <a:r>
              <a:rPr lang="en-US" sz="2400" dirty="0" err="1" smtClean="0">
                <a:latin typeface="Avenir Book"/>
                <a:ea typeface="Arial"/>
                <a:cs typeface="Avenir Book"/>
                <a:sym typeface="Arial"/>
              </a:rPr>
              <a:t>:</a:t>
            </a:r>
            <a:r>
              <a:rPr lang="en-US" sz="2400" u="sng" strike="noStrike" cap="none" dirty="0" err="1" smtClean="0">
                <a:solidFill>
                  <a:schemeClr val="hlink"/>
                </a:solidFill>
                <a:latin typeface="Avenir Book"/>
                <a:ea typeface="Arial"/>
                <a:cs typeface="Avenir Book"/>
                <a:sym typeface="Arial"/>
                <a:hlinkClick r:id="rId4"/>
              </a:rPr>
              <a:t>http</a:t>
            </a:r>
            <a:r>
              <a:rPr lang="en-US" sz="2400" u="sng" strike="noStrike" cap="none" dirty="0">
                <a:solidFill>
                  <a:schemeClr val="hlink"/>
                </a:solidFill>
                <a:latin typeface="Avenir Book"/>
                <a:ea typeface="Arial"/>
                <a:cs typeface="Avenir Book"/>
                <a:sym typeface="Arial"/>
                <a:hlinkClick r:id="rId4"/>
              </a:rPr>
              <a:t>://education.okfn.org/open-data-as-open-educational-resources-case-studies-of-emerging-practice/</a:t>
            </a:r>
            <a:r>
              <a:rPr lang="en-US" sz="2400" u="none" strike="noStrike" cap="none" dirty="0">
                <a:solidFill>
                  <a:schemeClr val="dk1"/>
                </a:solidFill>
                <a:latin typeface="Avenir Book"/>
                <a:ea typeface="Arial"/>
                <a:cs typeface="Avenir Book"/>
                <a:sym typeface="Arial"/>
              </a:rPr>
              <a:t> </a:t>
            </a:r>
          </a:p>
          <a:p>
            <a:pPr marL="342900" marR="0" lvl="0" indent="-342900" algn="l" rtl="0">
              <a:spcBef>
                <a:spcPts val="0"/>
              </a:spcBef>
              <a:spcAft>
                <a:spcPts val="0"/>
              </a:spcAft>
              <a:buClr>
                <a:schemeClr val="dk1"/>
              </a:buClr>
              <a:buSzPct val="100000"/>
              <a:buFont typeface="Arial"/>
              <a:buChar char="•"/>
            </a:pPr>
            <a:r>
              <a:rPr lang="en-US" sz="2400" u="none" strike="noStrike" cap="none" dirty="0">
                <a:solidFill>
                  <a:schemeClr val="dk1"/>
                </a:solidFill>
                <a:latin typeface="Avenir Book"/>
                <a:ea typeface="Arial"/>
                <a:cs typeface="Avenir Book"/>
                <a:sym typeface="Arial"/>
              </a:rPr>
              <a:t>Open Data as OER </a:t>
            </a:r>
            <a:r>
              <a:rPr lang="en-US" sz="2400" u="none" strike="noStrike" cap="none" dirty="0" err="1" smtClean="0">
                <a:solidFill>
                  <a:schemeClr val="dk1"/>
                </a:solidFill>
                <a:latin typeface="Avenir Book"/>
                <a:ea typeface="Arial"/>
                <a:cs typeface="Avenir Book"/>
                <a:sym typeface="Arial"/>
              </a:rPr>
              <a:t>paper:</a:t>
            </a:r>
            <a:r>
              <a:rPr lang="en-US" sz="2400" u="sng" strike="noStrike" cap="none" dirty="0" err="1" smtClean="0">
                <a:solidFill>
                  <a:schemeClr val="hlink"/>
                </a:solidFill>
                <a:latin typeface="Avenir Book"/>
                <a:ea typeface="Arial"/>
                <a:cs typeface="Avenir Book"/>
                <a:sym typeface="Arial"/>
                <a:hlinkClick r:id="rId5"/>
              </a:rPr>
              <a:t>http</a:t>
            </a:r>
            <a:r>
              <a:rPr lang="en-US" sz="2400" u="sng" strike="noStrike" cap="none" dirty="0">
                <a:solidFill>
                  <a:schemeClr val="hlink"/>
                </a:solidFill>
                <a:latin typeface="Avenir Book"/>
                <a:ea typeface="Arial"/>
                <a:cs typeface="Avenir Book"/>
                <a:sym typeface="Arial"/>
                <a:hlinkClick r:id="rId5"/>
              </a:rPr>
              <a:t>://www.openpraxis.org/index.php/OpenPraxis/article/view/233</a:t>
            </a:r>
            <a:r>
              <a:rPr lang="en-US" sz="2400" u="none" strike="noStrike" cap="none" dirty="0">
                <a:solidFill>
                  <a:schemeClr val="dk1"/>
                </a:solidFill>
                <a:latin typeface="Avenir Book"/>
                <a:ea typeface="Arial"/>
                <a:cs typeface="Avenir Book"/>
                <a:sym typeface="Arial"/>
              </a:rPr>
              <a:t> </a:t>
            </a:r>
          </a:p>
          <a:p>
            <a:pPr marL="342900" marR="0" lvl="0" indent="-342900" algn="l" rtl="0">
              <a:spcBef>
                <a:spcPts val="0"/>
              </a:spcBef>
              <a:buClr>
                <a:schemeClr val="dk1"/>
              </a:buClr>
              <a:buSzPct val="100000"/>
              <a:buFont typeface="Arial"/>
              <a:buNone/>
            </a:pPr>
            <a:endParaRPr sz="2200" b="0" i="0" u="none" strike="noStrike" cap="none" dirty="0">
              <a:solidFill>
                <a:schemeClr val="dk1"/>
              </a:solidFill>
              <a:latin typeface="Calibri"/>
              <a:ea typeface="Calibri"/>
              <a:cs typeface="Calibri"/>
              <a:sym typeface="Calibri"/>
            </a:endParaRPr>
          </a:p>
        </p:txBody>
      </p:sp>
      <p:pic>
        <p:nvPicPr>
          <p:cNvPr id="376" name="Shape 376"/>
          <p:cNvPicPr preferRelativeResize="0"/>
          <p:nvPr/>
        </p:nvPicPr>
        <p:blipFill rotWithShape="1">
          <a:blip r:embed="rId6">
            <a:alphaModFix/>
          </a:blip>
          <a:srcRect/>
          <a:stretch/>
        </p:blipFill>
        <p:spPr>
          <a:xfrm>
            <a:off x="7432382" y="6122814"/>
            <a:ext cx="1415344" cy="495371"/>
          </a:xfrm>
          <a:prstGeom prst="rect">
            <a:avLst/>
          </a:prstGeom>
          <a:noFill/>
          <a:ln>
            <a:noFill/>
          </a:ln>
        </p:spPr>
      </p:pic>
    </p:spTree>
  </p:cSld>
  <p:clrMapOvr>
    <a:masterClrMapping/>
  </p:clrMapOvr>
  <p:transition xmlns:p14="http://schemas.microsoft.com/office/powerpoint/2010/main" spd="slow">
    <p:cu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Shape 103"/>
          <p:cNvSpPr txBox="1">
            <a:spLocks noGrp="1"/>
          </p:cNvSpPr>
          <p:nvPr>
            <p:ph type="title"/>
          </p:nvPr>
        </p:nvSpPr>
        <p:spPr>
          <a:xfrm>
            <a:off x="457200" y="274637"/>
            <a:ext cx="8229600" cy="1143000"/>
          </a:xfrm>
          <a:prstGeom prst="rect">
            <a:avLst/>
          </a:prstGeom>
        </p:spPr>
        <p:txBody>
          <a:bodyPr lIns="91425" tIns="91425" rIns="91425" bIns="91425" anchor="ctr" anchorCtr="0">
            <a:noAutofit/>
          </a:bodyPr>
          <a:lstStyle/>
          <a:p>
            <a:pPr lvl="0">
              <a:spcBef>
                <a:spcPts val="0"/>
              </a:spcBef>
              <a:buNone/>
            </a:pPr>
            <a:r>
              <a:rPr lang="en-GB" dirty="0">
                <a:latin typeface="Avenir Book"/>
                <a:cs typeface="Avenir Book"/>
              </a:rPr>
              <a:t>o</a:t>
            </a:r>
            <a:r>
              <a:rPr lang="en-GB" dirty="0" smtClean="0">
                <a:latin typeface="Avenir Book"/>
                <a:cs typeface="Avenir Book"/>
              </a:rPr>
              <a:t>f the ‘Open Silos’</a:t>
            </a:r>
            <a:endParaRPr dirty="0">
              <a:latin typeface="Avenir Book"/>
              <a:cs typeface="Avenir Book"/>
            </a:endParaRPr>
          </a:p>
        </p:txBody>
      </p:sp>
      <p:sp>
        <p:nvSpPr>
          <p:cNvPr id="104" name="Shape 104"/>
          <p:cNvSpPr txBox="1">
            <a:spLocks noGrp="1"/>
          </p:cNvSpPr>
          <p:nvPr>
            <p:ph type="body" idx="1"/>
          </p:nvPr>
        </p:nvSpPr>
        <p:spPr>
          <a:xfrm>
            <a:off x="457200" y="6294200"/>
            <a:ext cx="8229600" cy="511200"/>
          </a:xfrm>
          <a:prstGeom prst="rect">
            <a:avLst/>
          </a:prstGeom>
        </p:spPr>
        <p:txBody>
          <a:bodyPr lIns="91425" tIns="91425" rIns="91425" bIns="91425" anchor="t" anchorCtr="0">
            <a:noAutofit/>
          </a:bodyPr>
          <a:lstStyle/>
          <a:p>
            <a:pPr lvl="0">
              <a:spcBef>
                <a:spcPts val="0"/>
              </a:spcBef>
              <a:buNone/>
            </a:pPr>
            <a:r>
              <a:rPr lang="en-US" sz="1200"/>
              <a:t>By Leaflet (Own work) [CC BY-SA 3.0 (http://creativecommons.org/licenses/by-sa/3.0)], via Wikimedia Commons</a:t>
            </a:r>
          </a:p>
        </p:txBody>
      </p:sp>
      <p:pic>
        <p:nvPicPr>
          <p:cNvPr id="105" name="Shape 105"/>
          <p:cNvPicPr preferRelativeResize="0"/>
          <p:nvPr/>
        </p:nvPicPr>
        <p:blipFill>
          <a:blip r:embed="rId3">
            <a:alphaModFix/>
          </a:blip>
          <a:stretch>
            <a:fillRect/>
          </a:stretch>
        </p:blipFill>
        <p:spPr>
          <a:xfrm>
            <a:off x="0" y="1440656"/>
            <a:ext cx="9144000" cy="4891087"/>
          </a:xfrm>
          <a:prstGeom prst="rect">
            <a:avLst/>
          </a:prstGeom>
          <a:noFill/>
          <a:ln>
            <a:noFill/>
          </a:ln>
        </p:spPr>
      </p:pic>
    </p:spTree>
  </p:cSld>
  <p:clrMapOvr>
    <a:masterClrMapping/>
  </p:clrMapOvr>
  <p:transition xmlns:p14="http://schemas.microsoft.com/office/powerpoint/2010/main" spd="slow">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venir Book"/>
                <a:cs typeface="Avenir Book"/>
              </a:rPr>
              <a:t>No Interaction!</a:t>
            </a:r>
            <a:endParaRPr lang="en-US" dirty="0">
              <a:latin typeface="Avenir Book"/>
              <a:cs typeface="Avenir Book"/>
            </a:endParaRPr>
          </a:p>
        </p:txBody>
      </p:sp>
      <p:sp>
        <p:nvSpPr>
          <p:cNvPr id="3" name="Text Placeholder 2"/>
          <p:cNvSpPr>
            <a:spLocks noGrp="1"/>
          </p:cNvSpPr>
          <p:nvPr>
            <p:ph type="body" idx="1"/>
          </p:nvPr>
        </p:nvSpPr>
        <p:spPr/>
        <p:txBody>
          <a:bodyPr/>
          <a:lstStyle/>
          <a:p>
            <a:endParaRPr lang="en-US"/>
          </a:p>
        </p:txBody>
      </p:sp>
      <p:pic>
        <p:nvPicPr>
          <p:cNvPr id="4" name="Picture 3" descr="26tube-53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53" y="1282768"/>
            <a:ext cx="9154657" cy="4310102"/>
          </a:xfrm>
          <a:prstGeom prst="rect">
            <a:avLst/>
          </a:prstGeom>
        </p:spPr>
      </p:pic>
    </p:spTree>
    <p:extLst>
      <p:ext uri="{BB962C8B-B14F-4D97-AF65-F5344CB8AC3E}">
        <p14:creationId xmlns:p14="http://schemas.microsoft.com/office/powerpoint/2010/main" val="37055590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Shape 110"/>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Arial"/>
              <a:buNone/>
            </a:pPr>
            <a:r>
              <a:rPr lang="en-US" sz="4400" u="none" strike="noStrike" cap="none" dirty="0">
                <a:solidFill>
                  <a:schemeClr val="dk1"/>
                </a:solidFill>
                <a:latin typeface="Avenir Book"/>
                <a:ea typeface="Arial"/>
                <a:cs typeface="Avenir Book"/>
                <a:sym typeface="Arial"/>
              </a:rPr>
              <a:t>Parallel Open Movements </a:t>
            </a:r>
          </a:p>
        </p:txBody>
      </p:sp>
      <p:grpSp>
        <p:nvGrpSpPr>
          <p:cNvPr id="111" name="Shape 111"/>
          <p:cNvGrpSpPr/>
          <p:nvPr/>
        </p:nvGrpSpPr>
        <p:grpSpPr>
          <a:xfrm>
            <a:off x="2544546" y="1573235"/>
            <a:ext cx="4054906" cy="4579893"/>
            <a:chOff x="2087346" y="-26964"/>
            <a:chExt cx="4054906" cy="4579893"/>
          </a:xfrm>
        </p:grpSpPr>
        <p:sp>
          <p:nvSpPr>
            <p:cNvPr id="112" name="Shape 112"/>
            <p:cNvSpPr/>
            <p:nvPr/>
          </p:nvSpPr>
          <p:spPr>
            <a:xfrm>
              <a:off x="2284613" y="239119"/>
              <a:ext cx="3649057" cy="1267269"/>
            </a:xfrm>
            <a:prstGeom prst="ellipse">
              <a:avLst/>
            </a:prstGeom>
            <a:solidFill>
              <a:srgbClr val="C0CCE1">
                <a:alpha val="40000"/>
              </a:srgbClr>
            </a:solidFill>
            <a:ln>
              <a:noFill/>
            </a:ln>
          </p:spPr>
          <p:txBody>
            <a:bodyPr lIns="91425" tIns="91425" rIns="91425" bIns="91425" anchor="ctr" anchorCtr="0">
              <a:noAutofit/>
            </a:bodyPr>
            <a:lstStyle/>
            <a:p>
              <a:pPr lvl="0">
                <a:spcBef>
                  <a:spcPts val="0"/>
                </a:spcBef>
                <a:buNone/>
              </a:pPr>
              <a:endParaRPr/>
            </a:p>
          </p:txBody>
        </p:sp>
        <p:sp>
          <p:nvSpPr>
            <p:cNvPr id="113" name="Shape 113"/>
            <p:cNvSpPr/>
            <p:nvPr/>
          </p:nvSpPr>
          <p:spPr>
            <a:xfrm>
              <a:off x="3761208" y="3457694"/>
              <a:ext cx="707180" cy="452595"/>
            </a:xfrm>
            <a:prstGeom prst="downArrow">
              <a:avLst>
                <a:gd name="adj1" fmla="val 50000"/>
                <a:gd name="adj2" fmla="val 50000"/>
              </a:avLst>
            </a:prstGeom>
            <a:gradFill>
              <a:gsLst>
                <a:gs pos="0">
                  <a:srgbClr val="EACBCB"/>
                </a:gs>
                <a:gs pos="100000">
                  <a:srgbClr val="FFDADA"/>
                </a:gs>
              </a:gsLst>
              <a:lin ang="16200000" scaled="0"/>
            </a:gradFill>
            <a:ln>
              <a:noFill/>
            </a:ln>
          </p:spPr>
          <p:txBody>
            <a:bodyPr lIns="91425" tIns="91425" rIns="91425" bIns="91425" anchor="ctr" anchorCtr="0">
              <a:noAutofit/>
            </a:bodyPr>
            <a:lstStyle/>
            <a:p>
              <a:pPr lvl="0">
                <a:spcBef>
                  <a:spcPts val="0"/>
                </a:spcBef>
                <a:buNone/>
              </a:pPr>
              <a:endParaRPr/>
            </a:p>
          </p:txBody>
        </p:sp>
        <p:sp>
          <p:nvSpPr>
            <p:cNvPr id="114" name="Shape 114"/>
            <p:cNvSpPr/>
            <p:nvPr/>
          </p:nvSpPr>
          <p:spPr>
            <a:xfrm>
              <a:off x="2417563" y="3704310"/>
              <a:ext cx="3394472" cy="848618"/>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15" name="Shape 115"/>
            <p:cNvSpPr txBox="1"/>
            <p:nvPr/>
          </p:nvSpPr>
          <p:spPr>
            <a:xfrm>
              <a:off x="2417563" y="3704310"/>
              <a:ext cx="3394472" cy="848618"/>
            </a:xfrm>
            <a:prstGeom prst="rect">
              <a:avLst/>
            </a:prstGeom>
            <a:noFill/>
            <a:ln>
              <a:noFill/>
            </a:ln>
          </p:spPr>
          <p:txBody>
            <a:bodyPr lIns="227575" tIns="227575" rIns="227575" bIns="227575" anchor="ctr" anchorCtr="0">
              <a:noAutofit/>
            </a:bodyPr>
            <a:lstStyle/>
            <a:p>
              <a:pPr marL="0" marR="0" lvl="0" indent="0" algn="ctr" rtl="0">
                <a:lnSpc>
                  <a:spcPct val="90000"/>
                </a:lnSpc>
                <a:spcBef>
                  <a:spcPts val="0"/>
                </a:spcBef>
                <a:spcAft>
                  <a:spcPts val="0"/>
                </a:spcAft>
                <a:buSzPct val="25000"/>
                <a:buNone/>
              </a:pPr>
              <a:r>
                <a:rPr lang="en-US" sz="3200" b="0" i="0" u="none" strike="noStrike" cap="none">
                  <a:solidFill>
                    <a:srgbClr val="000000"/>
                  </a:solidFill>
                  <a:latin typeface="Arial"/>
                  <a:ea typeface="Arial"/>
                  <a:cs typeface="Arial"/>
                  <a:sym typeface="Arial"/>
                </a:rPr>
                <a:t>Open Silos</a:t>
              </a:r>
            </a:p>
          </p:txBody>
        </p:sp>
        <p:sp>
          <p:nvSpPr>
            <p:cNvPr id="116" name="Shape 116"/>
            <p:cNvSpPr/>
            <p:nvPr/>
          </p:nvSpPr>
          <p:spPr>
            <a:xfrm>
              <a:off x="3611285" y="1604262"/>
              <a:ext cx="1272926" cy="1272926"/>
            </a:xfrm>
            <a:prstGeom prst="ellipse">
              <a:avLst/>
            </a:prstGeom>
            <a:gradFill>
              <a:gsLst>
                <a:gs pos="0">
                  <a:srgbClr val="D03F3B"/>
                </a:gs>
                <a:gs pos="100000">
                  <a:srgbClr val="FF9995"/>
                </a:gs>
              </a:gsLst>
              <a:lin ang="16200000" scaled="0"/>
            </a:gradFill>
            <a:ln>
              <a:noFill/>
            </a:ln>
          </p:spPr>
          <p:txBody>
            <a:bodyPr lIns="91425" tIns="91425" rIns="91425" bIns="91425" anchor="ctr" anchorCtr="0">
              <a:noAutofit/>
            </a:bodyPr>
            <a:lstStyle/>
            <a:p>
              <a:pPr lvl="0">
                <a:spcBef>
                  <a:spcPts val="0"/>
                </a:spcBef>
                <a:buNone/>
              </a:pPr>
              <a:endParaRPr/>
            </a:p>
          </p:txBody>
        </p:sp>
        <p:sp>
          <p:nvSpPr>
            <p:cNvPr id="117" name="Shape 117"/>
            <p:cNvSpPr txBox="1"/>
            <p:nvPr/>
          </p:nvSpPr>
          <p:spPr>
            <a:xfrm>
              <a:off x="3797701" y="1790678"/>
              <a:ext cx="900094" cy="900094"/>
            </a:xfrm>
            <a:prstGeom prst="rect">
              <a:avLst/>
            </a:prstGeom>
            <a:noFill/>
            <a:ln>
              <a:noFill/>
            </a:ln>
          </p:spPr>
          <p:txBody>
            <a:bodyPr lIns="17775" tIns="17775" rIns="17775" bIns="17775" anchor="ctr" anchorCtr="0">
              <a:noAutofit/>
            </a:bodyPr>
            <a:lstStyle/>
            <a:p>
              <a:pPr marL="0" marR="0" lvl="0" indent="0" algn="ctr" rtl="0">
                <a:lnSpc>
                  <a:spcPct val="90000"/>
                </a:lnSpc>
                <a:spcBef>
                  <a:spcPts val="0"/>
                </a:spcBef>
                <a:spcAft>
                  <a:spcPts val="0"/>
                </a:spcAft>
                <a:buSzPct val="25000"/>
                <a:buNone/>
              </a:pPr>
              <a:r>
                <a:rPr lang="en-US" sz="1400" b="0" i="0" u="none" strike="noStrike" cap="none">
                  <a:solidFill>
                    <a:srgbClr val="000000"/>
                  </a:solidFill>
                  <a:latin typeface="Arial"/>
                  <a:ea typeface="Arial"/>
                  <a:cs typeface="Arial"/>
                  <a:sym typeface="Arial"/>
                </a:rPr>
                <a:t>Data</a:t>
              </a:r>
            </a:p>
          </p:txBody>
        </p:sp>
        <p:sp>
          <p:nvSpPr>
            <p:cNvPr id="118" name="Shape 118"/>
            <p:cNvSpPr/>
            <p:nvPr/>
          </p:nvSpPr>
          <p:spPr>
            <a:xfrm>
              <a:off x="2700435" y="649285"/>
              <a:ext cx="1272926" cy="1272926"/>
            </a:xfrm>
            <a:prstGeom prst="ellipse">
              <a:avLst/>
            </a:prstGeom>
            <a:gradFill>
              <a:gsLst>
                <a:gs pos="0">
                  <a:srgbClr val="A0C94A"/>
                </a:gs>
                <a:gs pos="100000">
                  <a:srgbClr val="DBFF9C"/>
                </a:gs>
              </a:gsLst>
              <a:lin ang="16200000" scaled="0"/>
            </a:gradFill>
            <a:ln>
              <a:noFill/>
            </a:ln>
          </p:spPr>
          <p:txBody>
            <a:bodyPr lIns="91425" tIns="91425" rIns="91425" bIns="91425" anchor="ctr" anchorCtr="0">
              <a:noAutofit/>
            </a:bodyPr>
            <a:lstStyle/>
            <a:p>
              <a:pPr lvl="0">
                <a:spcBef>
                  <a:spcPts val="0"/>
                </a:spcBef>
                <a:buNone/>
              </a:pPr>
              <a:endParaRPr/>
            </a:p>
          </p:txBody>
        </p:sp>
        <p:sp>
          <p:nvSpPr>
            <p:cNvPr id="119" name="Shape 119"/>
            <p:cNvSpPr txBox="1"/>
            <p:nvPr/>
          </p:nvSpPr>
          <p:spPr>
            <a:xfrm>
              <a:off x="2886851" y="835700"/>
              <a:ext cx="900094" cy="900094"/>
            </a:xfrm>
            <a:prstGeom prst="rect">
              <a:avLst/>
            </a:prstGeom>
            <a:noFill/>
            <a:ln>
              <a:noFill/>
            </a:ln>
          </p:spPr>
          <p:txBody>
            <a:bodyPr lIns="17775" tIns="17775" rIns="17775" bIns="17775" anchor="ctr" anchorCtr="0">
              <a:noAutofit/>
            </a:bodyPr>
            <a:lstStyle/>
            <a:p>
              <a:pPr marL="0" marR="0" lvl="0" indent="0" algn="ctr" rtl="0">
                <a:lnSpc>
                  <a:spcPct val="90000"/>
                </a:lnSpc>
                <a:spcBef>
                  <a:spcPts val="0"/>
                </a:spcBef>
                <a:spcAft>
                  <a:spcPts val="0"/>
                </a:spcAft>
                <a:buSzPct val="25000"/>
                <a:buNone/>
              </a:pPr>
              <a:r>
                <a:rPr lang="en-US" sz="1400" b="0" i="0" u="none" strike="noStrike" cap="none">
                  <a:solidFill>
                    <a:srgbClr val="000000"/>
                  </a:solidFill>
                  <a:latin typeface="Arial"/>
                  <a:ea typeface="Arial"/>
                  <a:cs typeface="Arial"/>
                  <a:sym typeface="Arial"/>
                </a:rPr>
                <a:t>Education</a:t>
              </a:r>
            </a:p>
          </p:txBody>
        </p:sp>
        <p:sp>
          <p:nvSpPr>
            <p:cNvPr id="120" name="Shape 120"/>
            <p:cNvSpPr/>
            <p:nvPr/>
          </p:nvSpPr>
          <p:spPr>
            <a:xfrm>
              <a:off x="4001650" y="341519"/>
              <a:ext cx="1272926" cy="1272926"/>
            </a:xfrm>
            <a:prstGeom prst="ellipse">
              <a:avLst/>
            </a:prstGeom>
            <a:gradFill>
              <a:gsLst>
                <a:gs pos="0">
                  <a:srgbClr val="7F5AAB"/>
                </a:gs>
                <a:gs pos="100000">
                  <a:srgbClr val="C7AEED"/>
                </a:gs>
              </a:gsLst>
              <a:lin ang="16200000" scaled="0"/>
            </a:gradFill>
            <a:ln>
              <a:noFill/>
            </a:ln>
          </p:spPr>
          <p:txBody>
            <a:bodyPr lIns="91425" tIns="91425" rIns="91425" bIns="91425" anchor="ctr" anchorCtr="0">
              <a:noAutofit/>
            </a:bodyPr>
            <a:lstStyle/>
            <a:p>
              <a:pPr lvl="0">
                <a:spcBef>
                  <a:spcPts val="0"/>
                </a:spcBef>
                <a:buNone/>
              </a:pPr>
              <a:endParaRPr/>
            </a:p>
          </p:txBody>
        </p:sp>
        <p:sp>
          <p:nvSpPr>
            <p:cNvPr id="121" name="Shape 121"/>
            <p:cNvSpPr txBox="1"/>
            <p:nvPr/>
          </p:nvSpPr>
          <p:spPr>
            <a:xfrm>
              <a:off x="4188066" y="527935"/>
              <a:ext cx="900094" cy="900094"/>
            </a:xfrm>
            <a:prstGeom prst="rect">
              <a:avLst/>
            </a:prstGeom>
            <a:noFill/>
            <a:ln>
              <a:noFill/>
            </a:ln>
          </p:spPr>
          <p:txBody>
            <a:bodyPr lIns="17775" tIns="17775" rIns="17775" bIns="17775" anchor="ctr" anchorCtr="0">
              <a:noAutofit/>
            </a:bodyPr>
            <a:lstStyle/>
            <a:p>
              <a:pPr marL="0" marR="0" lvl="0" indent="0" algn="ctr" rtl="0">
                <a:lnSpc>
                  <a:spcPct val="90000"/>
                </a:lnSpc>
                <a:spcBef>
                  <a:spcPts val="0"/>
                </a:spcBef>
                <a:spcAft>
                  <a:spcPts val="0"/>
                </a:spcAft>
                <a:buSzPct val="25000"/>
                <a:buNone/>
              </a:pPr>
              <a:r>
                <a:rPr lang="en-US" sz="1400" b="0" i="0" u="none" strike="noStrike" cap="none">
                  <a:solidFill>
                    <a:srgbClr val="000000"/>
                  </a:solidFill>
                  <a:latin typeface="Arial"/>
                  <a:ea typeface="Arial"/>
                  <a:cs typeface="Arial"/>
                  <a:sym typeface="Arial"/>
                </a:rPr>
                <a:t>Research</a:t>
              </a:r>
            </a:p>
          </p:txBody>
        </p:sp>
        <p:sp>
          <p:nvSpPr>
            <p:cNvPr id="122" name="Shape 122"/>
            <p:cNvSpPr/>
            <p:nvPr/>
          </p:nvSpPr>
          <p:spPr>
            <a:xfrm>
              <a:off x="2087346" y="-26964"/>
              <a:ext cx="4054906" cy="3389184"/>
            </a:xfrm>
            <a:custGeom>
              <a:avLst/>
              <a:gdLst/>
              <a:ahLst/>
              <a:cxnLst/>
              <a:rect l="0" t="0" r="0" b="0"/>
              <a:pathLst>
                <a:path w="120000" h="120000" extrusionOk="0">
                  <a:moveTo>
                    <a:pt x="583" y="34175"/>
                  </a:moveTo>
                  <a:lnTo>
                    <a:pt x="583" y="34175"/>
                  </a:lnTo>
                  <a:cubicBezTo>
                    <a:pt x="-2678" y="22567"/>
                    <a:pt x="7879" y="11072"/>
                    <a:pt x="27614" y="4745"/>
                  </a:cubicBezTo>
                  <a:cubicBezTo>
                    <a:pt x="47350" y="-1581"/>
                    <a:pt x="72649" y="-1581"/>
                    <a:pt x="92385" y="4745"/>
                  </a:cubicBezTo>
                  <a:cubicBezTo>
                    <a:pt x="112120" y="11072"/>
                    <a:pt x="122678" y="22567"/>
                    <a:pt x="119416" y="34175"/>
                  </a:cubicBezTo>
                  <a:lnTo>
                    <a:pt x="74854" y="113543"/>
                  </a:lnTo>
                  <a:cubicBezTo>
                    <a:pt x="73813" y="117246"/>
                    <a:pt x="67477" y="120000"/>
                    <a:pt x="60000" y="120000"/>
                  </a:cubicBezTo>
                  <a:cubicBezTo>
                    <a:pt x="52522" y="120000"/>
                    <a:pt x="46186" y="117246"/>
                    <a:pt x="45145" y="113543"/>
                  </a:cubicBezTo>
                  <a:close/>
                  <a:moveTo>
                    <a:pt x="5014" y="30000"/>
                  </a:moveTo>
                  <a:lnTo>
                    <a:pt x="5014" y="30000"/>
                  </a:lnTo>
                  <a:cubicBezTo>
                    <a:pt x="5014" y="43254"/>
                    <a:pt x="29632" y="54000"/>
                    <a:pt x="60000" y="54000"/>
                  </a:cubicBezTo>
                  <a:cubicBezTo>
                    <a:pt x="90367" y="54000"/>
                    <a:pt x="114985" y="43254"/>
                    <a:pt x="114985" y="30000"/>
                  </a:cubicBezTo>
                  <a:cubicBezTo>
                    <a:pt x="114985" y="16745"/>
                    <a:pt x="90367" y="6000"/>
                    <a:pt x="60000" y="6000"/>
                  </a:cubicBezTo>
                  <a:cubicBezTo>
                    <a:pt x="29632" y="6000"/>
                    <a:pt x="5014" y="16745"/>
                    <a:pt x="5014" y="29999"/>
                  </a:cubicBezTo>
                  <a:close/>
                </a:path>
              </a:pathLst>
            </a:custGeom>
            <a:solidFill>
              <a:schemeClr val="lt1">
                <a:alpha val="40000"/>
              </a:schemeClr>
            </a:solidFill>
            <a:ln w="9525" cap="flat" cmpd="sng">
              <a:solidFill>
                <a:schemeClr val="accent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spTree>
  </p:cSld>
  <p:clrMapOvr>
    <a:masterClrMapping/>
  </p:clrMapOvr>
  <p:transition xmlns:p14="http://schemas.microsoft.com/office/powerpoint/2010/main" spd="slow">
    <p:cu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grpSp>
        <p:nvGrpSpPr>
          <p:cNvPr id="127" name="Shape 127"/>
          <p:cNvGrpSpPr/>
          <p:nvPr/>
        </p:nvGrpSpPr>
        <p:grpSpPr>
          <a:xfrm>
            <a:off x="1284374" y="523612"/>
            <a:ext cx="6719789" cy="5421645"/>
            <a:chOff x="961858" y="1064"/>
            <a:chExt cx="6719789" cy="5421645"/>
          </a:xfrm>
        </p:grpSpPr>
        <p:sp>
          <p:nvSpPr>
            <p:cNvPr id="128" name="Shape 128"/>
            <p:cNvSpPr/>
            <p:nvPr/>
          </p:nvSpPr>
          <p:spPr>
            <a:xfrm>
              <a:off x="4468821" y="2711889"/>
              <a:ext cx="535471" cy="2302526"/>
            </a:xfrm>
            <a:custGeom>
              <a:avLst/>
              <a:gdLst/>
              <a:ahLst/>
              <a:cxnLst/>
              <a:rect l="0" t="0" r="0" b="0"/>
              <a:pathLst>
                <a:path w="120000" h="120000" extrusionOk="0">
                  <a:moveTo>
                    <a:pt x="0" y="0"/>
                  </a:moveTo>
                  <a:lnTo>
                    <a:pt x="59999" y="0"/>
                  </a:lnTo>
                  <a:lnTo>
                    <a:pt x="59999" y="120000"/>
                  </a:lnTo>
                  <a:lnTo>
                    <a:pt x="120000" y="120000"/>
                  </a:lnTo>
                </a:path>
              </a:pathLst>
            </a:custGeom>
            <a:noFill/>
            <a:ln w="9525" cap="flat" cmpd="sng">
              <a:solidFill>
                <a:srgbClr val="3B6495"/>
              </a:solidFill>
              <a:prstDash val="solid"/>
              <a:round/>
              <a:headEnd type="none" w="med" len="med"/>
              <a:tailEnd type="none" w="med" len="med"/>
            </a:ln>
          </p:spPr>
        </p:sp>
        <p:sp>
          <p:nvSpPr>
            <p:cNvPr id="129" name="Shape 129"/>
            <p:cNvSpPr/>
            <p:nvPr/>
          </p:nvSpPr>
          <p:spPr>
            <a:xfrm>
              <a:off x="4468821" y="2711889"/>
              <a:ext cx="535471" cy="1151263"/>
            </a:xfrm>
            <a:custGeom>
              <a:avLst/>
              <a:gdLst/>
              <a:ahLst/>
              <a:cxnLst/>
              <a:rect l="0" t="0" r="0" b="0"/>
              <a:pathLst>
                <a:path w="120000" h="120000" extrusionOk="0">
                  <a:moveTo>
                    <a:pt x="0" y="0"/>
                  </a:moveTo>
                  <a:lnTo>
                    <a:pt x="59999" y="0"/>
                  </a:lnTo>
                  <a:lnTo>
                    <a:pt x="59999" y="120000"/>
                  </a:lnTo>
                  <a:lnTo>
                    <a:pt x="120000" y="120000"/>
                  </a:lnTo>
                </a:path>
              </a:pathLst>
            </a:custGeom>
            <a:noFill/>
            <a:ln w="9525" cap="flat" cmpd="sng">
              <a:solidFill>
                <a:srgbClr val="3B6495"/>
              </a:solidFill>
              <a:prstDash val="solid"/>
              <a:round/>
              <a:headEnd type="none" w="med" len="med"/>
              <a:tailEnd type="none" w="med" len="med"/>
            </a:ln>
          </p:spPr>
        </p:sp>
        <p:sp>
          <p:nvSpPr>
            <p:cNvPr id="130" name="Shape 130"/>
            <p:cNvSpPr/>
            <p:nvPr/>
          </p:nvSpPr>
          <p:spPr>
            <a:xfrm>
              <a:off x="4468821" y="2666168"/>
              <a:ext cx="535471" cy="91439"/>
            </a:xfrm>
            <a:custGeom>
              <a:avLst/>
              <a:gdLst/>
              <a:ahLst/>
              <a:cxnLst/>
              <a:rect l="0" t="0" r="0" b="0"/>
              <a:pathLst>
                <a:path w="120000" h="120000" extrusionOk="0">
                  <a:moveTo>
                    <a:pt x="0" y="60000"/>
                  </a:moveTo>
                  <a:lnTo>
                    <a:pt x="120000" y="60000"/>
                  </a:lnTo>
                </a:path>
              </a:pathLst>
            </a:custGeom>
            <a:noFill/>
            <a:ln w="9525" cap="flat" cmpd="sng">
              <a:solidFill>
                <a:srgbClr val="3B6495"/>
              </a:solidFill>
              <a:prstDash val="solid"/>
              <a:round/>
              <a:headEnd type="none" w="med" len="med"/>
              <a:tailEnd type="none" w="med" len="med"/>
            </a:ln>
          </p:spPr>
        </p:sp>
        <p:sp>
          <p:nvSpPr>
            <p:cNvPr id="131" name="Shape 131"/>
            <p:cNvSpPr/>
            <p:nvPr/>
          </p:nvSpPr>
          <p:spPr>
            <a:xfrm>
              <a:off x="4468821" y="1560625"/>
              <a:ext cx="535471" cy="1151263"/>
            </a:xfrm>
            <a:custGeom>
              <a:avLst/>
              <a:gdLst/>
              <a:ahLst/>
              <a:cxnLst/>
              <a:rect l="0" t="0" r="0" b="0"/>
              <a:pathLst>
                <a:path w="120000" h="120000" extrusionOk="0">
                  <a:moveTo>
                    <a:pt x="0" y="120000"/>
                  </a:moveTo>
                  <a:lnTo>
                    <a:pt x="59999" y="120000"/>
                  </a:lnTo>
                  <a:lnTo>
                    <a:pt x="59999" y="0"/>
                  </a:lnTo>
                  <a:lnTo>
                    <a:pt x="120000" y="0"/>
                  </a:lnTo>
                </a:path>
              </a:pathLst>
            </a:custGeom>
            <a:noFill/>
            <a:ln w="9525" cap="flat" cmpd="sng">
              <a:solidFill>
                <a:srgbClr val="3B6495"/>
              </a:solidFill>
              <a:prstDash val="solid"/>
              <a:round/>
              <a:headEnd type="none" w="med" len="med"/>
              <a:tailEnd type="none" w="med" len="med"/>
            </a:ln>
          </p:spPr>
        </p:sp>
        <p:sp>
          <p:nvSpPr>
            <p:cNvPr id="132" name="Shape 132"/>
            <p:cNvSpPr/>
            <p:nvPr/>
          </p:nvSpPr>
          <p:spPr>
            <a:xfrm>
              <a:off x="4468821" y="409362"/>
              <a:ext cx="535471" cy="2302526"/>
            </a:xfrm>
            <a:custGeom>
              <a:avLst/>
              <a:gdLst/>
              <a:ahLst/>
              <a:cxnLst/>
              <a:rect l="0" t="0" r="0" b="0"/>
              <a:pathLst>
                <a:path w="120000" h="120000" extrusionOk="0">
                  <a:moveTo>
                    <a:pt x="0" y="120000"/>
                  </a:moveTo>
                  <a:lnTo>
                    <a:pt x="59999" y="120000"/>
                  </a:lnTo>
                  <a:lnTo>
                    <a:pt x="59999" y="0"/>
                  </a:lnTo>
                  <a:lnTo>
                    <a:pt x="120000" y="0"/>
                  </a:lnTo>
                </a:path>
              </a:pathLst>
            </a:custGeom>
            <a:noFill/>
            <a:ln w="9525" cap="flat" cmpd="sng">
              <a:solidFill>
                <a:srgbClr val="3B6495"/>
              </a:solidFill>
              <a:prstDash val="solid"/>
              <a:round/>
              <a:headEnd type="none" w="med" len="med"/>
              <a:tailEnd type="none" w="med" len="med"/>
            </a:ln>
          </p:spPr>
        </p:sp>
        <p:sp>
          <p:nvSpPr>
            <p:cNvPr id="133" name="Shape 133"/>
            <p:cNvSpPr/>
            <p:nvPr/>
          </p:nvSpPr>
          <p:spPr>
            <a:xfrm>
              <a:off x="961858" y="2336891"/>
              <a:ext cx="3506961" cy="749991"/>
            </a:xfrm>
            <a:prstGeom prst="rect">
              <a:avLst/>
            </a:prstGeom>
            <a:solidFill>
              <a:schemeClr val="lt1"/>
            </a:solidFill>
            <a:ln w="25400" cap="flat" cmpd="sng">
              <a:solidFill>
                <a:schemeClr val="accent4"/>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34" name="Shape 134"/>
            <p:cNvSpPr txBox="1"/>
            <p:nvPr/>
          </p:nvSpPr>
          <p:spPr>
            <a:xfrm>
              <a:off x="961858" y="2336891"/>
              <a:ext cx="3506961" cy="749991"/>
            </a:xfrm>
            <a:prstGeom prst="rect">
              <a:avLst/>
            </a:prstGeom>
            <a:noFill/>
            <a:ln>
              <a:noFill/>
            </a:ln>
          </p:spPr>
          <p:txBody>
            <a:bodyPr lIns="22850" tIns="22850" rIns="22850" bIns="22850" anchor="ctr" anchorCtr="0">
              <a:noAutofit/>
            </a:bodyPr>
            <a:lstStyle/>
            <a:p>
              <a:pPr marL="0" marR="0" lvl="0" indent="0" algn="ctr" rtl="0">
                <a:lnSpc>
                  <a:spcPct val="90000"/>
                </a:lnSpc>
                <a:spcBef>
                  <a:spcPts val="0"/>
                </a:spcBef>
                <a:spcAft>
                  <a:spcPts val="0"/>
                </a:spcAft>
                <a:buSzPct val="25000"/>
                <a:buNone/>
              </a:pPr>
              <a:r>
                <a:rPr lang="en-US" sz="3600" b="0" i="0" u="none" strike="noStrike" cap="none">
                  <a:solidFill>
                    <a:schemeClr val="dk1"/>
                  </a:solidFill>
                  <a:latin typeface="Arial"/>
                  <a:ea typeface="Arial"/>
                  <a:cs typeface="Arial"/>
                  <a:sym typeface="Arial"/>
                </a:rPr>
                <a:t>Education</a:t>
              </a:r>
            </a:p>
          </p:txBody>
        </p:sp>
        <p:sp>
          <p:nvSpPr>
            <p:cNvPr id="135" name="Shape 135"/>
            <p:cNvSpPr/>
            <p:nvPr/>
          </p:nvSpPr>
          <p:spPr>
            <a:xfrm>
              <a:off x="5004292" y="1064"/>
              <a:ext cx="2677356" cy="816592"/>
            </a:xfrm>
            <a:prstGeom prst="rect">
              <a:avLst/>
            </a:prstGeom>
            <a:solidFill>
              <a:schemeClr val="lt1"/>
            </a:solidFill>
            <a:ln w="25400" cap="flat" cmpd="sng">
              <a:solidFill>
                <a:schemeClr val="accent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36" name="Shape 136"/>
            <p:cNvSpPr txBox="1"/>
            <p:nvPr/>
          </p:nvSpPr>
          <p:spPr>
            <a:xfrm>
              <a:off x="5004292" y="1064"/>
              <a:ext cx="2677356" cy="816592"/>
            </a:xfrm>
            <a:prstGeom prst="rect">
              <a:avLst/>
            </a:prstGeom>
            <a:noFill/>
            <a:ln>
              <a:noFill/>
            </a:ln>
          </p:spPr>
          <p:txBody>
            <a:bodyPr lIns="17775" tIns="17775" rIns="17775" bIns="17775" anchor="ctr" anchorCtr="0">
              <a:noAutofit/>
            </a:bodyPr>
            <a:lstStyle/>
            <a:p>
              <a:pPr marL="0" marR="0" lvl="0" indent="0" algn="ctr" rtl="0">
                <a:lnSpc>
                  <a:spcPct val="90000"/>
                </a:lnSpc>
                <a:spcBef>
                  <a:spcPts val="0"/>
                </a:spcBef>
                <a:spcAft>
                  <a:spcPts val="0"/>
                </a:spcAft>
                <a:buSzPct val="25000"/>
                <a:buNone/>
              </a:pPr>
              <a:r>
                <a:rPr lang="en-US" sz="2800" b="0" i="0" u="none" strike="noStrike" cap="none">
                  <a:solidFill>
                    <a:schemeClr val="dk1"/>
                  </a:solidFill>
                  <a:latin typeface="Arial"/>
                  <a:ea typeface="Arial"/>
                  <a:cs typeface="Arial"/>
                  <a:sym typeface="Arial"/>
                </a:rPr>
                <a:t>OER</a:t>
              </a:r>
            </a:p>
          </p:txBody>
        </p:sp>
        <p:sp>
          <p:nvSpPr>
            <p:cNvPr id="137" name="Shape 137"/>
            <p:cNvSpPr/>
            <p:nvPr/>
          </p:nvSpPr>
          <p:spPr>
            <a:xfrm>
              <a:off x="5004292" y="1152328"/>
              <a:ext cx="2677356" cy="816592"/>
            </a:xfrm>
            <a:prstGeom prst="rect">
              <a:avLst/>
            </a:prstGeom>
            <a:solidFill>
              <a:schemeClr val="lt1"/>
            </a:solidFill>
            <a:ln w="25400" cap="flat" cmpd="sng">
              <a:solidFill>
                <a:schemeClr val="accent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38" name="Shape 138"/>
            <p:cNvSpPr txBox="1"/>
            <p:nvPr/>
          </p:nvSpPr>
          <p:spPr>
            <a:xfrm>
              <a:off x="5004292" y="1152328"/>
              <a:ext cx="2677356" cy="816592"/>
            </a:xfrm>
            <a:prstGeom prst="rect">
              <a:avLst/>
            </a:prstGeom>
            <a:noFill/>
            <a:ln>
              <a:noFill/>
            </a:ln>
          </p:spPr>
          <p:txBody>
            <a:bodyPr lIns="17775" tIns="17775" rIns="17775" bIns="17775" anchor="ctr" anchorCtr="0">
              <a:noAutofit/>
            </a:bodyPr>
            <a:lstStyle/>
            <a:p>
              <a:pPr marL="0" marR="0" lvl="0" indent="0" algn="ctr" rtl="0">
                <a:lnSpc>
                  <a:spcPct val="90000"/>
                </a:lnSpc>
                <a:spcBef>
                  <a:spcPts val="0"/>
                </a:spcBef>
                <a:spcAft>
                  <a:spcPts val="0"/>
                </a:spcAft>
                <a:buSzPct val="25000"/>
                <a:buNone/>
              </a:pPr>
              <a:r>
                <a:rPr lang="en-US" sz="2800" b="0" i="0" u="none" strike="noStrike" cap="none">
                  <a:solidFill>
                    <a:schemeClr val="dk1"/>
                  </a:solidFill>
                  <a:latin typeface="Arial"/>
                  <a:ea typeface="Arial"/>
                  <a:cs typeface="Arial"/>
                  <a:sym typeface="Arial"/>
                </a:rPr>
                <a:t>ROERs</a:t>
              </a:r>
            </a:p>
          </p:txBody>
        </p:sp>
        <p:sp>
          <p:nvSpPr>
            <p:cNvPr id="139" name="Shape 139"/>
            <p:cNvSpPr/>
            <p:nvPr/>
          </p:nvSpPr>
          <p:spPr>
            <a:xfrm>
              <a:off x="5004292" y="2303591"/>
              <a:ext cx="2677356" cy="816592"/>
            </a:xfrm>
            <a:prstGeom prst="rect">
              <a:avLst/>
            </a:prstGeom>
            <a:solidFill>
              <a:schemeClr val="lt1"/>
            </a:solidFill>
            <a:ln w="25400" cap="flat" cmpd="sng">
              <a:solidFill>
                <a:schemeClr val="accent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40" name="Shape 140"/>
            <p:cNvSpPr txBox="1"/>
            <p:nvPr/>
          </p:nvSpPr>
          <p:spPr>
            <a:xfrm>
              <a:off x="5004292" y="2303591"/>
              <a:ext cx="2677356" cy="816592"/>
            </a:xfrm>
            <a:prstGeom prst="rect">
              <a:avLst/>
            </a:prstGeom>
            <a:noFill/>
            <a:ln>
              <a:noFill/>
            </a:ln>
          </p:spPr>
          <p:txBody>
            <a:bodyPr lIns="17775" tIns="17775" rIns="17775" bIns="17775" anchor="ctr" anchorCtr="0">
              <a:noAutofit/>
            </a:bodyPr>
            <a:lstStyle/>
            <a:p>
              <a:pPr marL="0" marR="0" lvl="0" indent="0" algn="ctr" rtl="0">
                <a:lnSpc>
                  <a:spcPct val="90000"/>
                </a:lnSpc>
                <a:spcBef>
                  <a:spcPts val="0"/>
                </a:spcBef>
                <a:spcAft>
                  <a:spcPts val="0"/>
                </a:spcAft>
                <a:buSzPct val="25000"/>
                <a:buNone/>
              </a:pPr>
              <a:r>
                <a:rPr lang="en-US" sz="2800" b="0" i="0" u="none" strike="noStrike" cap="none">
                  <a:solidFill>
                    <a:schemeClr val="dk1"/>
                  </a:solidFill>
                  <a:latin typeface="Arial"/>
                  <a:ea typeface="Arial"/>
                  <a:cs typeface="Arial"/>
                  <a:sym typeface="Arial"/>
                </a:rPr>
                <a:t>Open Textbooks</a:t>
              </a:r>
            </a:p>
          </p:txBody>
        </p:sp>
        <p:sp>
          <p:nvSpPr>
            <p:cNvPr id="141" name="Shape 141"/>
            <p:cNvSpPr/>
            <p:nvPr/>
          </p:nvSpPr>
          <p:spPr>
            <a:xfrm>
              <a:off x="5004292" y="3454855"/>
              <a:ext cx="2677356" cy="816592"/>
            </a:xfrm>
            <a:prstGeom prst="rect">
              <a:avLst/>
            </a:prstGeom>
            <a:solidFill>
              <a:schemeClr val="lt1"/>
            </a:solidFill>
            <a:ln w="25400" cap="flat" cmpd="sng">
              <a:solidFill>
                <a:schemeClr val="accent5"/>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42" name="Shape 142"/>
            <p:cNvSpPr txBox="1"/>
            <p:nvPr/>
          </p:nvSpPr>
          <p:spPr>
            <a:xfrm>
              <a:off x="5004292" y="3454855"/>
              <a:ext cx="2677356" cy="816592"/>
            </a:xfrm>
            <a:prstGeom prst="rect">
              <a:avLst/>
            </a:prstGeom>
            <a:noFill/>
            <a:ln>
              <a:noFill/>
            </a:ln>
          </p:spPr>
          <p:txBody>
            <a:bodyPr lIns="17775" tIns="17775" rIns="17775" bIns="17775" anchor="ctr" anchorCtr="0">
              <a:noAutofit/>
            </a:bodyPr>
            <a:lstStyle/>
            <a:p>
              <a:pPr marL="0" marR="0" lvl="0" indent="0" algn="ctr" rtl="0">
                <a:lnSpc>
                  <a:spcPct val="90000"/>
                </a:lnSpc>
                <a:spcBef>
                  <a:spcPts val="0"/>
                </a:spcBef>
                <a:spcAft>
                  <a:spcPts val="0"/>
                </a:spcAft>
                <a:buSzPct val="25000"/>
                <a:buNone/>
              </a:pPr>
              <a:r>
                <a:rPr lang="en-US" sz="2800" b="0" i="0" u="none" strike="noStrike" cap="none">
                  <a:solidFill>
                    <a:schemeClr val="dk1"/>
                  </a:solidFill>
                  <a:latin typeface="Arial"/>
                  <a:ea typeface="Arial"/>
                  <a:cs typeface="Arial"/>
                  <a:sym typeface="Arial"/>
                </a:rPr>
                <a:t>MOOCs</a:t>
              </a:r>
            </a:p>
          </p:txBody>
        </p:sp>
        <p:sp>
          <p:nvSpPr>
            <p:cNvPr id="143" name="Shape 143"/>
            <p:cNvSpPr/>
            <p:nvPr/>
          </p:nvSpPr>
          <p:spPr>
            <a:xfrm>
              <a:off x="5004292" y="4606117"/>
              <a:ext cx="2677356" cy="816592"/>
            </a:xfrm>
            <a:prstGeom prst="rect">
              <a:avLst/>
            </a:prstGeom>
            <a:solidFill>
              <a:schemeClr val="lt1"/>
            </a:solidFill>
            <a:ln w="25400" cap="flat" cmpd="sng">
              <a:solidFill>
                <a:schemeClr val="accent6"/>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44" name="Shape 144"/>
            <p:cNvSpPr txBox="1"/>
            <p:nvPr/>
          </p:nvSpPr>
          <p:spPr>
            <a:xfrm>
              <a:off x="5004292" y="4606117"/>
              <a:ext cx="2677356" cy="816592"/>
            </a:xfrm>
            <a:prstGeom prst="rect">
              <a:avLst/>
            </a:prstGeom>
            <a:noFill/>
            <a:ln>
              <a:noFill/>
            </a:ln>
          </p:spPr>
          <p:txBody>
            <a:bodyPr lIns="17775" tIns="17775" rIns="17775" bIns="17775" anchor="ctr" anchorCtr="0">
              <a:noAutofit/>
            </a:bodyPr>
            <a:lstStyle/>
            <a:p>
              <a:pPr marL="0" marR="0" lvl="0" indent="0" algn="ctr" rtl="0">
                <a:lnSpc>
                  <a:spcPct val="90000"/>
                </a:lnSpc>
                <a:spcBef>
                  <a:spcPts val="0"/>
                </a:spcBef>
                <a:spcAft>
                  <a:spcPts val="0"/>
                </a:spcAft>
                <a:buSzPct val="25000"/>
                <a:buNone/>
              </a:pPr>
              <a:r>
                <a:rPr lang="en-US" sz="2800" b="0" i="0" u="none" strike="noStrike" cap="none">
                  <a:solidFill>
                    <a:schemeClr val="dk1"/>
                  </a:solidFill>
                  <a:latin typeface="Arial"/>
                  <a:ea typeface="Arial"/>
                  <a:cs typeface="Arial"/>
                  <a:sym typeface="Arial"/>
                </a:rPr>
                <a:t>OCW</a:t>
              </a:r>
            </a:p>
          </p:txBody>
        </p:sp>
      </p:grpSp>
    </p:spTree>
  </p:cSld>
  <p:clrMapOvr>
    <a:masterClrMapping/>
  </p:clrMapOvr>
  <p:transition xmlns:p14="http://schemas.microsoft.com/office/powerpoint/2010/main" spd="slow">
    <p:cu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grpSp>
        <p:nvGrpSpPr>
          <p:cNvPr id="149" name="Shape 149"/>
          <p:cNvGrpSpPr/>
          <p:nvPr/>
        </p:nvGrpSpPr>
        <p:grpSpPr>
          <a:xfrm>
            <a:off x="1505488" y="411854"/>
            <a:ext cx="6133020" cy="5645165"/>
            <a:chOff x="1048288" y="4766"/>
            <a:chExt cx="6133020" cy="5645165"/>
          </a:xfrm>
        </p:grpSpPr>
        <p:sp>
          <p:nvSpPr>
            <p:cNvPr id="150" name="Shape 150"/>
            <p:cNvSpPr/>
            <p:nvPr/>
          </p:nvSpPr>
          <p:spPr>
            <a:xfrm>
              <a:off x="3836026" y="2827350"/>
              <a:ext cx="557546" cy="2397453"/>
            </a:xfrm>
            <a:custGeom>
              <a:avLst/>
              <a:gdLst/>
              <a:ahLst/>
              <a:cxnLst/>
              <a:rect l="0" t="0" r="0" b="0"/>
              <a:pathLst>
                <a:path w="120000" h="120000" extrusionOk="0">
                  <a:moveTo>
                    <a:pt x="0" y="0"/>
                  </a:moveTo>
                  <a:lnTo>
                    <a:pt x="59999" y="0"/>
                  </a:lnTo>
                  <a:lnTo>
                    <a:pt x="59999" y="120000"/>
                  </a:lnTo>
                  <a:lnTo>
                    <a:pt x="120000" y="120000"/>
                  </a:lnTo>
                </a:path>
              </a:pathLst>
            </a:custGeom>
            <a:noFill/>
            <a:ln w="9525" cap="flat" cmpd="sng">
              <a:solidFill>
                <a:srgbClr val="3B6495"/>
              </a:solidFill>
              <a:prstDash val="solid"/>
              <a:round/>
              <a:headEnd type="none" w="med" len="med"/>
              <a:tailEnd type="none" w="med" len="med"/>
            </a:ln>
          </p:spPr>
        </p:sp>
        <p:sp>
          <p:nvSpPr>
            <p:cNvPr id="151" name="Shape 151"/>
            <p:cNvSpPr/>
            <p:nvPr/>
          </p:nvSpPr>
          <p:spPr>
            <a:xfrm>
              <a:off x="3836026" y="2827350"/>
              <a:ext cx="557546" cy="1198725"/>
            </a:xfrm>
            <a:custGeom>
              <a:avLst/>
              <a:gdLst/>
              <a:ahLst/>
              <a:cxnLst/>
              <a:rect l="0" t="0" r="0" b="0"/>
              <a:pathLst>
                <a:path w="120000" h="120000" extrusionOk="0">
                  <a:moveTo>
                    <a:pt x="0" y="0"/>
                  </a:moveTo>
                  <a:lnTo>
                    <a:pt x="59999" y="0"/>
                  </a:lnTo>
                  <a:lnTo>
                    <a:pt x="59999" y="120000"/>
                  </a:lnTo>
                  <a:lnTo>
                    <a:pt x="120000" y="120000"/>
                  </a:lnTo>
                </a:path>
              </a:pathLst>
            </a:custGeom>
            <a:noFill/>
            <a:ln w="9525" cap="flat" cmpd="sng">
              <a:solidFill>
                <a:srgbClr val="3B6495"/>
              </a:solidFill>
              <a:prstDash val="solid"/>
              <a:round/>
              <a:headEnd type="none" w="med" len="med"/>
              <a:tailEnd type="none" w="med" len="med"/>
            </a:ln>
          </p:spPr>
        </p:sp>
        <p:sp>
          <p:nvSpPr>
            <p:cNvPr id="152" name="Shape 152"/>
            <p:cNvSpPr/>
            <p:nvPr/>
          </p:nvSpPr>
          <p:spPr>
            <a:xfrm>
              <a:off x="3836026" y="2781631"/>
              <a:ext cx="557546" cy="91439"/>
            </a:xfrm>
            <a:custGeom>
              <a:avLst/>
              <a:gdLst/>
              <a:ahLst/>
              <a:cxnLst/>
              <a:rect l="0" t="0" r="0" b="0"/>
              <a:pathLst>
                <a:path w="120000" h="120000" extrusionOk="0">
                  <a:moveTo>
                    <a:pt x="0" y="60000"/>
                  </a:moveTo>
                  <a:lnTo>
                    <a:pt x="120000" y="60000"/>
                  </a:lnTo>
                </a:path>
              </a:pathLst>
            </a:custGeom>
            <a:noFill/>
            <a:ln w="9525" cap="flat" cmpd="sng">
              <a:solidFill>
                <a:srgbClr val="3B6495"/>
              </a:solidFill>
              <a:prstDash val="solid"/>
              <a:round/>
              <a:headEnd type="none" w="med" len="med"/>
              <a:tailEnd type="none" w="med" len="med"/>
            </a:ln>
          </p:spPr>
        </p:sp>
        <p:sp>
          <p:nvSpPr>
            <p:cNvPr id="153" name="Shape 153"/>
            <p:cNvSpPr/>
            <p:nvPr/>
          </p:nvSpPr>
          <p:spPr>
            <a:xfrm>
              <a:off x="3836026" y="1628624"/>
              <a:ext cx="557546" cy="1198725"/>
            </a:xfrm>
            <a:custGeom>
              <a:avLst/>
              <a:gdLst/>
              <a:ahLst/>
              <a:cxnLst/>
              <a:rect l="0" t="0" r="0" b="0"/>
              <a:pathLst>
                <a:path w="120000" h="120000" extrusionOk="0">
                  <a:moveTo>
                    <a:pt x="0" y="120000"/>
                  </a:moveTo>
                  <a:lnTo>
                    <a:pt x="59999" y="120000"/>
                  </a:lnTo>
                  <a:lnTo>
                    <a:pt x="59999" y="0"/>
                  </a:lnTo>
                  <a:lnTo>
                    <a:pt x="120000" y="0"/>
                  </a:lnTo>
                </a:path>
              </a:pathLst>
            </a:custGeom>
            <a:noFill/>
            <a:ln w="9525" cap="flat" cmpd="sng">
              <a:solidFill>
                <a:srgbClr val="3B6495"/>
              </a:solidFill>
              <a:prstDash val="solid"/>
              <a:round/>
              <a:headEnd type="none" w="med" len="med"/>
              <a:tailEnd type="none" w="med" len="med"/>
            </a:ln>
          </p:spPr>
        </p:sp>
        <p:sp>
          <p:nvSpPr>
            <p:cNvPr id="154" name="Shape 154"/>
            <p:cNvSpPr/>
            <p:nvPr/>
          </p:nvSpPr>
          <p:spPr>
            <a:xfrm>
              <a:off x="3836026" y="429897"/>
              <a:ext cx="557546" cy="2397453"/>
            </a:xfrm>
            <a:custGeom>
              <a:avLst/>
              <a:gdLst/>
              <a:ahLst/>
              <a:cxnLst/>
              <a:rect l="0" t="0" r="0" b="0"/>
              <a:pathLst>
                <a:path w="120000" h="120000" extrusionOk="0">
                  <a:moveTo>
                    <a:pt x="0" y="120000"/>
                  </a:moveTo>
                  <a:lnTo>
                    <a:pt x="59999" y="120000"/>
                  </a:lnTo>
                  <a:lnTo>
                    <a:pt x="59999" y="0"/>
                  </a:lnTo>
                  <a:lnTo>
                    <a:pt x="120000" y="0"/>
                  </a:lnTo>
                </a:path>
              </a:pathLst>
            </a:custGeom>
            <a:noFill/>
            <a:ln w="9525" cap="flat" cmpd="sng">
              <a:solidFill>
                <a:srgbClr val="3B6495"/>
              </a:solidFill>
              <a:prstDash val="solid"/>
              <a:round/>
              <a:headEnd type="none" w="med" len="med"/>
              <a:tailEnd type="none" w="med" len="med"/>
            </a:ln>
          </p:spPr>
        </p:sp>
        <p:sp>
          <p:nvSpPr>
            <p:cNvPr id="155" name="Shape 155"/>
            <p:cNvSpPr/>
            <p:nvPr/>
          </p:nvSpPr>
          <p:spPr>
            <a:xfrm>
              <a:off x="1048288" y="2402221"/>
              <a:ext cx="2787736" cy="850259"/>
            </a:xfrm>
            <a:prstGeom prst="rect">
              <a:avLst/>
            </a:prstGeom>
            <a:solidFill>
              <a:schemeClr val="lt1"/>
            </a:solidFill>
            <a:ln w="25400" cap="flat" cmpd="sng">
              <a:solidFill>
                <a:schemeClr val="accent4"/>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56" name="Shape 156"/>
            <p:cNvSpPr txBox="1"/>
            <p:nvPr/>
          </p:nvSpPr>
          <p:spPr>
            <a:xfrm>
              <a:off x="1048288" y="2402221"/>
              <a:ext cx="2787736" cy="850259"/>
            </a:xfrm>
            <a:prstGeom prst="rect">
              <a:avLst/>
            </a:prstGeom>
            <a:noFill/>
            <a:ln>
              <a:noFill/>
            </a:ln>
          </p:spPr>
          <p:txBody>
            <a:bodyPr lIns="18400" tIns="18400" rIns="18400" bIns="18400" anchor="ctr" anchorCtr="0">
              <a:noAutofit/>
            </a:bodyPr>
            <a:lstStyle/>
            <a:p>
              <a:pPr marL="0" marR="0" lvl="0" indent="0" algn="ctr" rtl="0">
                <a:lnSpc>
                  <a:spcPct val="90000"/>
                </a:lnSpc>
                <a:spcBef>
                  <a:spcPts val="0"/>
                </a:spcBef>
                <a:spcAft>
                  <a:spcPts val="0"/>
                </a:spcAft>
                <a:buSzPct val="25000"/>
                <a:buNone/>
              </a:pPr>
              <a:r>
                <a:rPr lang="en-US" sz="2900" b="0" i="0" u="none" strike="noStrike" cap="none">
                  <a:solidFill>
                    <a:schemeClr val="dk1"/>
                  </a:solidFill>
                  <a:latin typeface="Arial"/>
                  <a:ea typeface="Arial"/>
                  <a:cs typeface="Arial"/>
                  <a:sym typeface="Arial"/>
                </a:rPr>
                <a:t>Research</a:t>
              </a:r>
            </a:p>
          </p:txBody>
        </p:sp>
        <p:sp>
          <p:nvSpPr>
            <p:cNvPr id="157" name="Shape 157"/>
            <p:cNvSpPr/>
            <p:nvPr/>
          </p:nvSpPr>
          <p:spPr>
            <a:xfrm>
              <a:off x="4393573" y="4766"/>
              <a:ext cx="2787736" cy="850259"/>
            </a:xfrm>
            <a:prstGeom prst="rect">
              <a:avLst/>
            </a:prstGeom>
            <a:solidFill>
              <a:schemeClr val="lt1"/>
            </a:solidFill>
            <a:ln w="25400" cap="flat" cmpd="sng">
              <a:solidFill>
                <a:schemeClr val="accent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58" name="Shape 158"/>
            <p:cNvSpPr txBox="1"/>
            <p:nvPr/>
          </p:nvSpPr>
          <p:spPr>
            <a:xfrm>
              <a:off x="4393573" y="4766"/>
              <a:ext cx="2787736" cy="850259"/>
            </a:xfrm>
            <a:prstGeom prst="rect">
              <a:avLst/>
            </a:prstGeom>
            <a:noFill/>
            <a:ln>
              <a:noFill/>
            </a:ln>
          </p:spPr>
          <p:txBody>
            <a:bodyPr lIns="18400" tIns="18400" rIns="18400" bIns="18400" anchor="ctr" anchorCtr="0">
              <a:noAutofit/>
            </a:bodyPr>
            <a:lstStyle/>
            <a:p>
              <a:pPr marL="0" marR="0" lvl="0" indent="0" algn="ctr" rtl="0">
                <a:lnSpc>
                  <a:spcPct val="90000"/>
                </a:lnSpc>
                <a:spcBef>
                  <a:spcPts val="0"/>
                </a:spcBef>
                <a:spcAft>
                  <a:spcPts val="0"/>
                </a:spcAft>
                <a:buSzPct val="25000"/>
                <a:buNone/>
              </a:pPr>
              <a:r>
                <a:rPr lang="en-US" sz="2900" b="0" i="0" u="none" strike="noStrike" cap="none">
                  <a:solidFill>
                    <a:schemeClr val="dk1"/>
                  </a:solidFill>
                  <a:latin typeface="Arial"/>
                  <a:ea typeface="Arial"/>
                  <a:cs typeface="Arial"/>
                  <a:sym typeface="Arial"/>
                </a:rPr>
                <a:t>Open Science</a:t>
              </a:r>
            </a:p>
          </p:txBody>
        </p:sp>
        <p:sp>
          <p:nvSpPr>
            <p:cNvPr id="159" name="Shape 159"/>
            <p:cNvSpPr/>
            <p:nvPr/>
          </p:nvSpPr>
          <p:spPr>
            <a:xfrm>
              <a:off x="4393573" y="1203494"/>
              <a:ext cx="2787736" cy="850259"/>
            </a:xfrm>
            <a:prstGeom prst="rect">
              <a:avLst/>
            </a:prstGeom>
            <a:solidFill>
              <a:schemeClr val="lt1"/>
            </a:solidFill>
            <a:ln w="25400" cap="flat" cmpd="sng">
              <a:solidFill>
                <a:schemeClr val="accent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60" name="Shape 160"/>
            <p:cNvSpPr txBox="1"/>
            <p:nvPr/>
          </p:nvSpPr>
          <p:spPr>
            <a:xfrm>
              <a:off x="4393573" y="1203494"/>
              <a:ext cx="2787736" cy="850259"/>
            </a:xfrm>
            <a:prstGeom prst="rect">
              <a:avLst/>
            </a:prstGeom>
            <a:noFill/>
            <a:ln>
              <a:noFill/>
            </a:ln>
          </p:spPr>
          <p:txBody>
            <a:bodyPr lIns="18400" tIns="18400" rIns="18400" bIns="18400" anchor="ctr" anchorCtr="0">
              <a:noAutofit/>
            </a:bodyPr>
            <a:lstStyle/>
            <a:p>
              <a:pPr marL="0" marR="0" lvl="0" indent="0" algn="ctr" rtl="0">
                <a:lnSpc>
                  <a:spcPct val="90000"/>
                </a:lnSpc>
                <a:spcBef>
                  <a:spcPts val="0"/>
                </a:spcBef>
                <a:spcAft>
                  <a:spcPts val="0"/>
                </a:spcAft>
                <a:buSzPct val="25000"/>
                <a:buNone/>
              </a:pPr>
              <a:r>
                <a:rPr lang="en-US" sz="2900" b="0" i="0" u="none" strike="noStrike" cap="none">
                  <a:solidFill>
                    <a:schemeClr val="dk1"/>
                  </a:solidFill>
                  <a:latin typeface="Arial"/>
                  <a:ea typeface="Arial"/>
                  <a:cs typeface="Arial"/>
                  <a:sym typeface="Arial"/>
                </a:rPr>
                <a:t>Open Data</a:t>
              </a:r>
            </a:p>
          </p:txBody>
        </p:sp>
        <p:sp>
          <p:nvSpPr>
            <p:cNvPr id="161" name="Shape 161"/>
            <p:cNvSpPr/>
            <p:nvPr/>
          </p:nvSpPr>
          <p:spPr>
            <a:xfrm>
              <a:off x="4393573" y="2402221"/>
              <a:ext cx="2787736" cy="850259"/>
            </a:xfrm>
            <a:prstGeom prst="rect">
              <a:avLst/>
            </a:prstGeom>
            <a:solidFill>
              <a:schemeClr val="lt1"/>
            </a:solidFill>
            <a:ln w="25400" cap="flat" cmpd="sng">
              <a:solidFill>
                <a:schemeClr val="accent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62" name="Shape 162"/>
            <p:cNvSpPr txBox="1"/>
            <p:nvPr/>
          </p:nvSpPr>
          <p:spPr>
            <a:xfrm>
              <a:off x="4393573" y="2402221"/>
              <a:ext cx="2787736" cy="850259"/>
            </a:xfrm>
            <a:prstGeom prst="rect">
              <a:avLst/>
            </a:prstGeom>
            <a:noFill/>
            <a:ln>
              <a:noFill/>
            </a:ln>
          </p:spPr>
          <p:txBody>
            <a:bodyPr lIns="18400" tIns="18400" rIns="18400" bIns="18400" anchor="ctr" anchorCtr="0">
              <a:noAutofit/>
            </a:bodyPr>
            <a:lstStyle/>
            <a:p>
              <a:pPr marL="0" marR="0" lvl="0" indent="0" algn="ctr" rtl="0">
                <a:lnSpc>
                  <a:spcPct val="90000"/>
                </a:lnSpc>
                <a:spcBef>
                  <a:spcPts val="0"/>
                </a:spcBef>
                <a:spcAft>
                  <a:spcPts val="0"/>
                </a:spcAft>
                <a:buSzPct val="25000"/>
                <a:buNone/>
              </a:pPr>
              <a:r>
                <a:rPr lang="en-US" sz="2900" b="0" i="0" u="none" strike="noStrike" cap="none">
                  <a:solidFill>
                    <a:schemeClr val="dk1"/>
                  </a:solidFill>
                  <a:latin typeface="Arial"/>
                  <a:ea typeface="Arial"/>
                  <a:cs typeface="Arial"/>
                  <a:sym typeface="Arial"/>
                </a:rPr>
                <a:t>Open Access</a:t>
              </a:r>
            </a:p>
          </p:txBody>
        </p:sp>
        <p:sp>
          <p:nvSpPr>
            <p:cNvPr id="163" name="Shape 163"/>
            <p:cNvSpPr/>
            <p:nvPr/>
          </p:nvSpPr>
          <p:spPr>
            <a:xfrm>
              <a:off x="4393573" y="3600946"/>
              <a:ext cx="2787736" cy="850259"/>
            </a:xfrm>
            <a:prstGeom prst="rect">
              <a:avLst/>
            </a:prstGeom>
            <a:solidFill>
              <a:schemeClr val="lt1"/>
            </a:solidFill>
            <a:ln w="25400" cap="flat" cmpd="sng">
              <a:solidFill>
                <a:schemeClr val="accent6"/>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64" name="Shape 164"/>
            <p:cNvSpPr txBox="1"/>
            <p:nvPr/>
          </p:nvSpPr>
          <p:spPr>
            <a:xfrm>
              <a:off x="4393573" y="3600946"/>
              <a:ext cx="2787736" cy="850259"/>
            </a:xfrm>
            <a:prstGeom prst="rect">
              <a:avLst/>
            </a:prstGeom>
            <a:noFill/>
            <a:ln>
              <a:noFill/>
            </a:ln>
          </p:spPr>
          <p:txBody>
            <a:bodyPr lIns="18400" tIns="18400" rIns="18400" bIns="18400" anchor="ctr" anchorCtr="0">
              <a:noAutofit/>
            </a:bodyPr>
            <a:lstStyle/>
            <a:p>
              <a:pPr marL="0" marR="0" lvl="0" indent="0" algn="ctr" rtl="0">
                <a:lnSpc>
                  <a:spcPct val="90000"/>
                </a:lnSpc>
                <a:spcBef>
                  <a:spcPts val="0"/>
                </a:spcBef>
                <a:spcAft>
                  <a:spcPts val="0"/>
                </a:spcAft>
                <a:buSzPct val="25000"/>
                <a:buNone/>
              </a:pPr>
              <a:r>
                <a:rPr lang="en-US" sz="2900" b="0" i="0" u="none" strike="noStrike" cap="none">
                  <a:solidFill>
                    <a:schemeClr val="dk1"/>
                  </a:solidFill>
                  <a:latin typeface="Arial"/>
                  <a:ea typeface="Arial"/>
                  <a:cs typeface="Arial"/>
                  <a:sym typeface="Arial"/>
                </a:rPr>
                <a:t>Open Peer-Review</a:t>
              </a:r>
            </a:p>
          </p:txBody>
        </p:sp>
        <p:sp>
          <p:nvSpPr>
            <p:cNvPr id="165" name="Shape 165"/>
            <p:cNvSpPr/>
            <p:nvPr/>
          </p:nvSpPr>
          <p:spPr>
            <a:xfrm>
              <a:off x="4393573" y="4799673"/>
              <a:ext cx="2787736" cy="850259"/>
            </a:xfrm>
            <a:prstGeom prst="rect">
              <a:avLst/>
            </a:prstGeom>
            <a:solidFill>
              <a:schemeClr val="lt1"/>
            </a:solidFill>
            <a:ln w="25400" cap="flat" cmpd="sng">
              <a:solidFill>
                <a:schemeClr val="accent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66" name="Shape 166"/>
            <p:cNvSpPr txBox="1"/>
            <p:nvPr/>
          </p:nvSpPr>
          <p:spPr>
            <a:xfrm>
              <a:off x="4393573" y="4799673"/>
              <a:ext cx="2787736" cy="850259"/>
            </a:xfrm>
            <a:prstGeom prst="rect">
              <a:avLst/>
            </a:prstGeom>
            <a:noFill/>
            <a:ln>
              <a:noFill/>
            </a:ln>
          </p:spPr>
          <p:txBody>
            <a:bodyPr lIns="18400" tIns="18400" rIns="18400" bIns="18400" anchor="ctr" anchorCtr="0">
              <a:noAutofit/>
            </a:bodyPr>
            <a:lstStyle/>
            <a:p>
              <a:pPr marL="0" marR="0" lvl="0" indent="0" algn="ctr" rtl="0">
                <a:lnSpc>
                  <a:spcPct val="90000"/>
                </a:lnSpc>
                <a:spcBef>
                  <a:spcPts val="0"/>
                </a:spcBef>
                <a:spcAft>
                  <a:spcPts val="0"/>
                </a:spcAft>
                <a:buSzPct val="25000"/>
                <a:buNone/>
              </a:pPr>
              <a:r>
                <a:rPr lang="en-US" sz="2900" b="0" i="0" u="none" strike="noStrike" cap="none">
                  <a:solidFill>
                    <a:schemeClr val="dk1"/>
                  </a:solidFill>
                  <a:latin typeface="Arial"/>
                  <a:ea typeface="Arial"/>
                  <a:cs typeface="Arial"/>
                  <a:sym typeface="Arial"/>
                </a:rPr>
                <a:t>Open Trials</a:t>
              </a:r>
            </a:p>
          </p:txBody>
        </p:sp>
      </p:grpSp>
    </p:spTree>
  </p:cSld>
  <p:clrMapOvr>
    <a:masterClrMapping/>
  </p:clrMapOvr>
  <p:transition xmlns:p14="http://schemas.microsoft.com/office/powerpoint/2010/main" spd="slow">
    <p:cu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grpSp>
        <p:nvGrpSpPr>
          <p:cNvPr id="171" name="Shape 171"/>
          <p:cNvGrpSpPr/>
          <p:nvPr/>
        </p:nvGrpSpPr>
        <p:grpSpPr>
          <a:xfrm>
            <a:off x="1474925" y="581242"/>
            <a:ext cx="6204005" cy="5710506"/>
            <a:chOff x="1152409" y="963"/>
            <a:chExt cx="6204005" cy="5710506"/>
          </a:xfrm>
        </p:grpSpPr>
        <p:sp>
          <p:nvSpPr>
            <p:cNvPr id="172" name="Shape 172"/>
            <p:cNvSpPr/>
            <p:nvPr/>
          </p:nvSpPr>
          <p:spPr>
            <a:xfrm>
              <a:off x="3972412" y="2856216"/>
              <a:ext cx="563999" cy="2425202"/>
            </a:xfrm>
            <a:custGeom>
              <a:avLst/>
              <a:gdLst/>
              <a:ahLst/>
              <a:cxnLst/>
              <a:rect l="0" t="0" r="0" b="0"/>
              <a:pathLst>
                <a:path w="120000" h="120000" extrusionOk="0">
                  <a:moveTo>
                    <a:pt x="0" y="0"/>
                  </a:moveTo>
                  <a:lnTo>
                    <a:pt x="60000" y="0"/>
                  </a:lnTo>
                  <a:lnTo>
                    <a:pt x="60000" y="120000"/>
                  </a:lnTo>
                  <a:lnTo>
                    <a:pt x="120000" y="120000"/>
                  </a:lnTo>
                </a:path>
              </a:pathLst>
            </a:custGeom>
            <a:noFill/>
            <a:ln w="9525" cap="flat" cmpd="sng">
              <a:solidFill>
                <a:srgbClr val="3B6495"/>
              </a:solidFill>
              <a:prstDash val="solid"/>
              <a:round/>
              <a:headEnd type="none" w="med" len="med"/>
              <a:tailEnd type="none" w="med" len="med"/>
            </a:ln>
          </p:spPr>
        </p:sp>
        <p:sp>
          <p:nvSpPr>
            <p:cNvPr id="173" name="Shape 173"/>
            <p:cNvSpPr/>
            <p:nvPr/>
          </p:nvSpPr>
          <p:spPr>
            <a:xfrm>
              <a:off x="3972412" y="2856216"/>
              <a:ext cx="563999" cy="1212601"/>
            </a:xfrm>
            <a:custGeom>
              <a:avLst/>
              <a:gdLst/>
              <a:ahLst/>
              <a:cxnLst/>
              <a:rect l="0" t="0" r="0" b="0"/>
              <a:pathLst>
                <a:path w="120000" h="120000" extrusionOk="0">
                  <a:moveTo>
                    <a:pt x="0" y="0"/>
                  </a:moveTo>
                  <a:lnTo>
                    <a:pt x="60000" y="0"/>
                  </a:lnTo>
                  <a:lnTo>
                    <a:pt x="60000" y="120000"/>
                  </a:lnTo>
                  <a:lnTo>
                    <a:pt x="120000" y="120000"/>
                  </a:lnTo>
                </a:path>
              </a:pathLst>
            </a:custGeom>
            <a:noFill/>
            <a:ln w="9525" cap="flat" cmpd="sng">
              <a:solidFill>
                <a:srgbClr val="3B6495"/>
              </a:solidFill>
              <a:prstDash val="solid"/>
              <a:round/>
              <a:headEnd type="none" w="med" len="med"/>
              <a:tailEnd type="none" w="med" len="med"/>
            </a:ln>
          </p:spPr>
        </p:sp>
        <p:sp>
          <p:nvSpPr>
            <p:cNvPr id="174" name="Shape 174"/>
            <p:cNvSpPr/>
            <p:nvPr/>
          </p:nvSpPr>
          <p:spPr>
            <a:xfrm>
              <a:off x="3972412" y="2810497"/>
              <a:ext cx="563999" cy="91439"/>
            </a:xfrm>
            <a:custGeom>
              <a:avLst/>
              <a:gdLst/>
              <a:ahLst/>
              <a:cxnLst/>
              <a:rect l="0" t="0" r="0" b="0"/>
              <a:pathLst>
                <a:path w="120000" h="120000" extrusionOk="0">
                  <a:moveTo>
                    <a:pt x="0" y="60000"/>
                  </a:moveTo>
                  <a:lnTo>
                    <a:pt x="120000" y="60000"/>
                  </a:lnTo>
                </a:path>
              </a:pathLst>
            </a:custGeom>
            <a:noFill/>
            <a:ln w="9525" cap="flat" cmpd="sng">
              <a:solidFill>
                <a:srgbClr val="3B6495"/>
              </a:solidFill>
              <a:prstDash val="solid"/>
              <a:round/>
              <a:headEnd type="none" w="med" len="med"/>
              <a:tailEnd type="none" w="med" len="med"/>
            </a:ln>
          </p:spPr>
        </p:sp>
        <p:sp>
          <p:nvSpPr>
            <p:cNvPr id="175" name="Shape 175"/>
            <p:cNvSpPr/>
            <p:nvPr/>
          </p:nvSpPr>
          <p:spPr>
            <a:xfrm>
              <a:off x="3972412" y="1643615"/>
              <a:ext cx="563999" cy="1212601"/>
            </a:xfrm>
            <a:custGeom>
              <a:avLst/>
              <a:gdLst/>
              <a:ahLst/>
              <a:cxnLst/>
              <a:rect l="0" t="0" r="0" b="0"/>
              <a:pathLst>
                <a:path w="120000" h="120000" extrusionOk="0">
                  <a:moveTo>
                    <a:pt x="0" y="120000"/>
                  </a:moveTo>
                  <a:lnTo>
                    <a:pt x="60000" y="120000"/>
                  </a:lnTo>
                  <a:lnTo>
                    <a:pt x="60000" y="0"/>
                  </a:lnTo>
                  <a:lnTo>
                    <a:pt x="120000" y="0"/>
                  </a:lnTo>
                </a:path>
              </a:pathLst>
            </a:custGeom>
            <a:noFill/>
            <a:ln w="9525" cap="flat" cmpd="sng">
              <a:solidFill>
                <a:srgbClr val="3B6495"/>
              </a:solidFill>
              <a:prstDash val="solid"/>
              <a:round/>
              <a:headEnd type="none" w="med" len="med"/>
              <a:tailEnd type="none" w="med" len="med"/>
            </a:ln>
          </p:spPr>
        </p:sp>
        <p:sp>
          <p:nvSpPr>
            <p:cNvPr id="176" name="Shape 176"/>
            <p:cNvSpPr/>
            <p:nvPr/>
          </p:nvSpPr>
          <p:spPr>
            <a:xfrm>
              <a:off x="3972412" y="431014"/>
              <a:ext cx="563999" cy="2425202"/>
            </a:xfrm>
            <a:custGeom>
              <a:avLst/>
              <a:gdLst/>
              <a:ahLst/>
              <a:cxnLst/>
              <a:rect l="0" t="0" r="0" b="0"/>
              <a:pathLst>
                <a:path w="120000" h="120000" extrusionOk="0">
                  <a:moveTo>
                    <a:pt x="0" y="120000"/>
                  </a:moveTo>
                  <a:lnTo>
                    <a:pt x="60000" y="120000"/>
                  </a:lnTo>
                  <a:lnTo>
                    <a:pt x="60000" y="0"/>
                  </a:lnTo>
                  <a:lnTo>
                    <a:pt x="120000" y="0"/>
                  </a:lnTo>
                </a:path>
              </a:pathLst>
            </a:custGeom>
            <a:noFill/>
            <a:ln w="9525" cap="flat" cmpd="sng">
              <a:solidFill>
                <a:srgbClr val="3B6495"/>
              </a:solidFill>
              <a:prstDash val="solid"/>
              <a:round/>
              <a:headEnd type="none" w="med" len="med"/>
              <a:tailEnd type="none" w="med" len="med"/>
            </a:ln>
          </p:spPr>
        </p:sp>
        <p:sp>
          <p:nvSpPr>
            <p:cNvPr id="177" name="Shape 177"/>
            <p:cNvSpPr/>
            <p:nvPr/>
          </p:nvSpPr>
          <p:spPr>
            <a:xfrm>
              <a:off x="1152409" y="2426166"/>
              <a:ext cx="2820003" cy="860100"/>
            </a:xfrm>
            <a:prstGeom prst="rect">
              <a:avLst/>
            </a:prstGeom>
            <a:solidFill>
              <a:schemeClr val="lt1"/>
            </a:solidFill>
            <a:ln w="25400" cap="flat" cmpd="sng">
              <a:solidFill>
                <a:schemeClr val="accent4"/>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78" name="Shape 178"/>
            <p:cNvSpPr txBox="1"/>
            <p:nvPr/>
          </p:nvSpPr>
          <p:spPr>
            <a:xfrm>
              <a:off x="1152409" y="2426166"/>
              <a:ext cx="2820003" cy="860100"/>
            </a:xfrm>
            <a:prstGeom prst="rect">
              <a:avLst/>
            </a:prstGeom>
            <a:noFill/>
            <a:ln>
              <a:noFill/>
            </a:ln>
          </p:spPr>
          <p:txBody>
            <a:bodyPr lIns="18400" tIns="18400" rIns="18400" bIns="18400" anchor="ctr" anchorCtr="0">
              <a:noAutofit/>
            </a:bodyPr>
            <a:lstStyle/>
            <a:p>
              <a:pPr marL="0" marR="0" lvl="0" indent="0" algn="ctr" rtl="0">
                <a:lnSpc>
                  <a:spcPct val="90000"/>
                </a:lnSpc>
                <a:spcBef>
                  <a:spcPts val="0"/>
                </a:spcBef>
                <a:spcAft>
                  <a:spcPts val="0"/>
                </a:spcAft>
                <a:buSzPct val="25000"/>
                <a:buNone/>
              </a:pPr>
              <a:r>
                <a:rPr lang="en-US" sz="2900" b="0" i="0" u="none" strike="noStrike" cap="none">
                  <a:solidFill>
                    <a:schemeClr val="dk1"/>
                  </a:solidFill>
                  <a:latin typeface="Arial"/>
                  <a:ea typeface="Arial"/>
                  <a:cs typeface="Arial"/>
                  <a:sym typeface="Arial"/>
                </a:rPr>
                <a:t>Data</a:t>
              </a:r>
            </a:p>
          </p:txBody>
        </p:sp>
        <p:sp>
          <p:nvSpPr>
            <p:cNvPr id="179" name="Shape 179"/>
            <p:cNvSpPr/>
            <p:nvPr/>
          </p:nvSpPr>
          <p:spPr>
            <a:xfrm>
              <a:off x="4536412" y="963"/>
              <a:ext cx="2820003" cy="860100"/>
            </a:xfrm>
            <a:prstGeom prst="rect">
              <a:avLst/>
            </a:prstGeom>
            <a:solidFill>
              <a:schemeClr val="lt1"/>
            </a:solidFill>
            <a:ln w="25400" cap="flat" cmpd="sng">
              <a:solidFill>
                <a:schemeClr val="accent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80" name="Shape 180"/>
            <p:cNvSpPr txBox="1"/>
            <p:nvPr/>
          </p:nvSpPr>
          <p:spPr>
            <a:xfrm>
              <a:off x="4536412" y="963"/>
              <a:ext cx="2820003" cy="860100"/>
            </a:xfrm>
            <a:prstGeom prst="rect">
              <a:avLst/>
            </a:prstGeom>
            <a:noFill/>
            <a:ln>
              <a:noFill/>
            </a:ln>
          </p:spPr>
          <p:txBody>
            <a:bodyPr lIns="18400" tIns="18400" rIns="18400" bIns="18400" anchor="ctr" anchorCtr="0">
              <a:noAutofit/>
            </a:bodyPr>
            <a:lstStyle/>
            <a:p>
              <a:pPr marL="0" marR="0" lvl="0" indent="0" algn="ctr" rtl="0">
                <a:lnSpc>
                  <a:spcPct val="90000"/>
                </a:lnSpc>
                <a:spcBef>
                  <a:spcPts val="0"/>
                </a:spcBef>
                <a:spcAft>
                  <a:spcPts val="0"/>
                </a:spcAft>
                <a:buSzPct val="25000"/>
                <a:buNone/>
              </a:pPr>
              <a:r>
                <a:rPr lang="en-US" sz="2900" b="0" i="0" u="none" strike="noStrike" cap="none">
                  <a:solidFill>
                    <a:schemeClr val="dk1"/>
                  </a:solidFill>
                  <a:latin typeface="Arial"/>
                  <a:ea typeface="Arial"/>
                  <a:cs typeface="Arial"/>
                  <a:sym typeface="Arial"/>
                </a:rPr>
                <a:t>Open Gov Data</a:t>
              </a:r>
            </a:p>
          </p:txBody>
        </p:sp>
        <p:sp>
          <p:nvSpPr>
            <p:cNvPr id="181" name="Shape 181"/>
            <p:cNvSpPr/>
            <p:nvPr/>
          </p:nvSpPr>
          <p:spPr>
            <a:xfrm>
              <a:off x="4536412" y="1213565"/>
              <a:ext cx="2820003" cy="860100"/>
            </a:xfrm>
            <a:prstGeom prst="rect">
              <a:avLst/>
            </a:prstGeom>
            <a:solidFill>
              <a:schemeClr val="lt1"/>
            </a:solidFill>
            <a:ln w="25400" cap="flat" cmpd="sng">
              <a:solidFill>
                <a:schemeClr val="accent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82" name="Shape 182"/>
            <p:cNvSpPr txBox="1"/>
            <p:nvPr/>
          </p:nvSpPr>
          <p:spPr>
            <a:xfrm>
              <a:off x="4536412" y="1213565"/>
              <a:ext cx="2820003" cy="860100"/>
            </a:xfrm>
            <a:prstGeom prst="rect">
              <a:avLst/>
            </a:prstGeom>
            <a:noFill/>
            <a:ln>
              <a:noFill/>
            </a:ln>
          </p:spPr>
          <p:txBody>
            <a:bodyPr lIns="18400" tIns="18400" rIns="18400" bIns="18400" anchor="ctr" anchorCtr="0">
              <a:noAutofit/>
            </a:bodyPr>
            <a:lstStyle/>
            <a:p>
              <a:pPr marL="0" marR="0" lvl="0" indent="0" algn="ctr" rtl="0">
                <a:lnSpc>
                  <a:spcPct val="90000"/>
                </a:lnSpc>
                <a:spcBef>
                  <a:spcPts val="0"/>
                </a:spcBef>
                <a:spcAft>
                  <a:spcPts val="0"/>
                </a:spcAft>
                <a:buSzPct val="25000"/>
                <a:buNone/>
              </a:pPr>
              <a:r>
                <a:rPr lang="en-US" sz="2900" b="0" i="0" u="none" strike="noStrike" cap="none">
                  <a:solidFill>
                    <a:schemeClr val="dk1"/>
                  </a:solidFill>
                  <a:latin typeface="Arial"/>
                  <a:ea typeface="Arial"/>
                  <a:cs typeface="Arial"/>
                  <a:sym typeface="Arial"/>
                </a:rPr>
                <a:t>Open Research Data</a:t>
              </a:r>
            </a:p>
          </p:txBody>
        </p:sp>
        <p:sp>
          <p:nvSpPr>
            <p:cNvPr id="183" name="Shape 183"/>
            <p:cNvSpPr/>
            <p:nvPr/>
          </p:nvSpPr>
          <p:spPr>
            <a:xfrm>
              <a:off x="4536412" y="2426166"/>
              <a:ext cx="2820003" cy="860100"/>
            </a:xfrm>
            <a:prstGeom prst="rect">
              <a:avLst/>
            </a:prstGeom>
            <a:solidFill>
              <a:schemeClr val="lt1"/>
            </a:solidFill>
            <a:ln w="25400" cap="flat" cmpd="sng">
              <a:solidFill>
                <a:schemeClr val="accent6"/>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84" name="Shape 184"/>
            <p:cNvSpPr txBox="1"/>
            <p:nvPr/>
          </p:nvSpPr>
          <p:spPr>
            <a:xfrm>
              <a:off x="4536412" y="2426166"/>
              <a:ext cx="2820003" cy="860100"/>
            </a:xfrm>
            <a:prstGeom prst="rect">
              <a:avLst/>
            </a:prstGeom>
            <a:noFill/>
            <a:ln>
              <a:noFill/>
            </a:ln>
          </p:spPr>
          <p:txBody>
            <a:bodyPr lIns="18400" tIns="18400" rIns="18400" bIns="18400" anchor="ctr" anchorCtr="0">
              <a:noAutofit/>
            </a:bodyPr>
            <a:lstStyle/>
            <a:p>
              <a:pPr marL="0" marR="0" lvl="0" indent="0" algn="ctr" rtl="0">
                <a:lnSpc>
                  <a:spcPct val="90000"/>
                </a:lnSpc>
                <a:spcBef>
                  <a:spcPts val="0"/>
                </a:spcBef>
                <a:spcAft>
                  <a:spcPts val="0"/>
                </a:spcAft>
                <a:buSzPct val="25000"/>
                <a:buNone/>
              </a:pPr>
              <a:r>
                <a:rPr lang="en-US" sz="2900" b="0" i="0" u="none" strike="noStrike" cap="none">
                  <a:solidFill>
                    <a:schemeClr val="dk1"/>
                  </a:solidFill>
                  <a:latin typeface="Arial"/>
                  <a:ea typeface="Arial"/>
                  <a:cs typeface="Arial"/>
                  <a:sym typeface="Arial"/>
                </a:rPr>
                <a:t>Civil Society</a:t>
              </a:r>
            </a:p>
          </p:txBody>
        </p:sp>
        <p:sp>
          <p:nvSpPr>
            <p:cNvPr id="185" name="Shape 185"/>
            <p:cNvSpPr/>
            <p:nvPr/>
          </p:nvSpPr>
          <p:spPr>
            <a:xfrm>
              <a:off x="4536412" y="3638767"/>
              <a:ext cx="2820003" cy="860100"/>
            </a:xfrm>
            <a:prstGeom prst="rect">
              <a:avLst/>
            </a:prstGeom>
            <a:solidFill>
              <a:schemeClr val="lt1"/>
            </a:solidFill>
            <a:ln w="25400" cap="flat" cmpd="sng">
              <a:solidFill>
                <a:schemeClr val="accent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86" name="Shape 186"/>
            <p:cNvSpPr txBox="1"/>
            <p:nvPr/>
          </p:nvSpPr>
          <p:spPr>
            <a:xfrm>
              <a:off x="4536412" y="3638767"/>
              <a:ext cx="2820003" cy="860100"/>
            </a:xfrm>
            <a:prstGeom prst="rect">
              <a:avLst/>
            </a:prstGeom>
            <a:noFill/>
            <a:ln>
              <a:noFill/>
            </a:ln>
          </p:spPr>
          <p:txBody>
            <a:bodyPr lIns="18400" tIns="18400" rIns="18400" bIns="18400" anchor="ctr" anchorCtr="0">
              <a:noAutofit/>
            </a:bodyPr>
            <a:lstStyle/>
            <a:p>
              <a:pPr marL="0" marR="0" lvl="0" indent="0" algn="ctr" rtl="0">
                <a:lnSpc>
                  <a:spcPct val="90000"/>
                </a:lnSpc>
                <a:spcBef>
                  <a:spcPts val="0"/>
                </a:spcBef>
                <a:spcAft>
                  <a:spcPts val="0"/>
                </a:spcAft>
                <a:buSzPct val="25000"/>
                <a:buNone/>
              </a:pPr>
              <a:r>
                <a:rPr lang="en-US" sz="2900" b="0" i="0" u="none" strike="noStrike" cap="none">
                  <a:solidFill>
                    <a:schemeClr val="dk1"/>
                  </a:solidFill>
                  <a:latin typeface="Arial"/>
                  <a:ea typeface="Arial"/>
                  <a:cs typeface="Arial"/>
                  <a:sym typeface="Arial"/>
                </a:rPr>
                <a:t>Transparency and corruption</a:t>
              </a:r>
            </a:p>
          </p:txBody>
        </p:sp>
        <p:sp>
          <p:nvSpPr>
            <p:cNvPr id="187" name="Shape 187"/>
            <p:cNvSpPr/>
            <p:nvPr/>
          </p:nvSpPr>
          <p:spPr>
            <a:xfrm>
              <a:off x="4536412" y="4851369"/>
              <a:ext cx="2820003" cy="860100"/>
            </a:xfrm>
            <a:prstGeom prst="rect">
              <a:avLst/>
            </a:prstGeom>
            <a:solidFill>
              <a:schemeClr val="lt1"/>
            </a:solidFill>
            <a:ln w="25400" cap="flat" cmpd="sng">
              <a:solidFill>
                <a:schemeClr val="accent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88" name="Shape 188"/>
            <p:cNvSpPr txBox="1"/>
            <p:nvPr/>
          </p:nvSpPr>
          <p:spPr>
            <a:xfrm>
              <a:off x="4536412" y="4851369"/>
              <a:ext cx="2820003" cy="860100"/>
            </a:xfrm>
            <a:prstGeom prst="rect">
              <a:avLst/>
            </a:prstGeom>
            <a:noFill/>
            <a:ln>
              <a:noFill/>
            </a:ln>
          </p:spPr>
          <p:txBody>
            <a:bodyPr lIns="18400" tIns="18400" rIns="18400" bIns="18400" anchor="ctr" anchorCtr="0">
              <a:noAutofit/>
            </a:bodyPr>
            <a:lstStyle/>
            <a:p>
              <a:pPr marL="0" marR="0" lvl="0" indent="0" algn="ctr" rtl="0">
                <a:lnSpc>
                  <a:spcPct val="90000"/>
                </a:lnSpc>
                <a:spcBef>
                  <a:spcPts val="0"/>
                </a:spcBef>
                <a:spcAft>
                  <a:spcPts val="0"/>
                </a:spcAft>
                <a:buSzPct val="25000"/>
                <a:buNone/>
              </a:pPr>
              <a:r>
                <a:rPr lang="en-US" sz="2900" b="0" i="0" u="none" strike="noStrike" cap="none">
                  <a:solidFill>
                    <a:schemeClr val="dk1"/>
                  </a:solidFill>
                  <a:latin typeface="Arial"/>
                  <a:ea typeface="Arial"/>
                  <a:cs typeface="Arial"/>
                  <a:sym typeface="Arial"/>
                </a:rPr>
                <a:t>Big Data (not open)</a:t>
              </a:r>
            </a:p>
          </p:txBody>
        </p:sp>
      </p:grpSp>
    </p:spTree>
  </p:cSld>
  <p:clrMapOvr>
    <a:masterClrMapping/>
  </p:clrMapOvr>
  <p:transition xmlns:p14="http://schemas.microsoft.com/office/powerpoint/2010/main" spd="slow">
    <p:cu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grpSp>
        <p:nvGrpSpPr>
          <p:cNvPr id="193" name="Shape 193"/>
          <p:cNvGrpSpPr/>
          <p:nvPr/>
        </p:nvGrpSpPr>
        <p:grpSpPr>
          <a:xfrm>
            <a:off x="1748398" y="697280"/>
            <a:ext cx="5892517" cy="5821851"/>
            <a:chOff x="1363590" y="23749"/>
            <a:chExt cx="5892517" cy="5821851"/>
          </a:xfrm>
        </p:grpSpPr>
        <p:sp>
          <p:nvSpPr>
            <p:cNvPr id="194" name="Shape 194"/>
            <p:cNvSpPr/>
            <p:nvPr/>
          </p:nvSpPr>
          <p:spPr>
            <a:xfrm>
              <a:off x="3534164" y="2230201"/>
              <a:ext cx="1551366" cy="1551366"/>
            </a:xfrm>
            <a:prstGeom prst="ellipse">
              <a:avLst/>
            </a:prstGeom>
            <a:solidFill>
              <a:schemeClr val="lt1"/>
            </a:solidFill>
            <a:ln w="25400" cap="flat" cmpd="sng">
              <a:solidFill>
                <a:schemeClr val="accent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95" name="Shape 195"/>
            <p:cNvSpPr txBox="1"/>
            <p:nvPr/>
          </p:nvSpPr>
          <p:spPr>
            <a:xfrm>
              <a:off x="3761357" y="2457393"/>
              <a:ext cx="1096982" cy="1096982"/>
            </a:xfrm>
            <a:prstGeom prst="rect">
              <a:avLst/>
            </a:prstGeom>
            <a:noFill/>
            <a:ln>
              <a:noFill/>
            </a:ln>
          </p:spPr>
          <p:txBody>
            <a:bodyPr lIns="20300" tIns="20300" rIns="20300" bIns="20300" anchor="ctr" anchorCtr="0">
              <a:noAutofit/>
            </a:bodyPr>
            <a:lstStyle/>
            <a:p>
              <a:pPr marL="0" marR="0" lvl="0" indent="0" algn="ctr" rtl="0">
                <a:lnSpc>
                  <a:spcPct val="90000"/>
                </a:lnSpc>
                <a:spcBef>
                  <a:spcPts val="0"/>
                </a:spcBef>
                <a:spcAft>
                  <a:spcPts val="0"/>
                </a:spcAft>
                <a:buSzPct val="25000"/>
                <a:buNone/>
              </a:pPr>
              <a:r>
                <a:rPr lang="en-US" sz="1600" b="0" i="0" u="none" strike="noStrike" cap="none">
                  <a:solidFill>
                    <a:srgbClr val="000000"/>
                  </a:solidFill>
                  <a:latin typeface="Arial"/>
                  <a:ea typeface="Arial"/>
                  <a:cs typeface="Arial"/>
                  <a:sym typeface="Arial"/>
                </a:rPr>
                <a:t>Open Education</a:t>
              </a:r>
            </a:p>
          </p:txBody>
        </p:sp>
        <p:sp>
          <p:nvSpPr>
            <p:cNvPr id="196" name="Shape 196"/>
            <p:cNvSpPr/>
            <p:nvPr/>
          </p:nvSpPr>
          <p:spPr>
            <a:xfrm rot="-5400000">
              <a:off x="4054029" y="1498270"/>
              <a:ext cx="511639" cy="527464"/>
            </a:xfrm>
            <a:prstGeom prst="rightArrow">
              <a:avLst>
                <a:gd name="adj1" fmla="val 60000"/>
                <a:gd name="adj2" fmla="val 50000"/>
              </a:avLst>
            </a:prstGeom>
            <a:gradFill>
              <a:gsLst>
                <a:gs pos="0">
                  <a:srgbClr val="D03F3B"/>
                </a:gs>
                <a:gs pos="100000">
                  <a:srgbClr val="FF9995"/>
                </a:gs>
              </a:gsLst>
              <a:lin ang="16200000" scaled="0"/>
            </a:gradFill>
            <a:ln>
              <a:noFill/>
            </a:ln>
          </p:spPr>
          <p:txBody>
            <a:bodyPr lIns="91425" tIns="91425" rIns="91425" bIns="91425" anchor="ctr" anchorCtr="0">
              <a:noAutofit/>
            </a:bodyPr>
            <a:lstStyle/>
            <a:p>
              <a:pPr lvl="0">
                <a:spcBef>
                  <a:spcPts val="0"/>
                </a:spcBef>
                <a:buNone/>
              </a:pPr>
              <a:endParaRPr/>
            </a:p>
          </p:txBody>
        </p:sp>
        <p:sp>
          <p:nvSpPr>
            <p:cNvPr id="197" name="Shape 197"/>
            <p:cNvSpPr txBox="1"/>
            <p:nvPr/>
          </p:nvSpPr>
          <p:spPr>
            <a:xfrm rot="-5400000">
              <a:off x="4130775" y="1680509"/>
              <a:ext cx="358147" cy="316477"/>
            </a:xfrm>
            <a:prstGeom prst="rect">
              <a:avLst/>
            </a:prstGeom>
            <a:noFill/>
            <a:ln>
              <a:noFill/>
            </a:ln>
          </p:spPr>
          <p:txBody>
            <a:bodyPr lIns="0" tIns="0" rIns="0" bIns="0" anchor="ctr" anchorCtr="0">
              <a:noAutofit/>
            </a:bodyPr>
            <a:lstStyle/>
            <a:p>
              <a:pPr marL="0" marR="0" lvl="0" indent="0" algn="ctr" rtl="0">
                <a:lnSpc>
                  <a:spcPct val="90000"/>
                </a:lnSpc>
                <a:spcBef>
                  <a:spcPts val="0"/>
                </a:spcBef>
                <a:spcAft>
                  <a:spcPts val="0"/>
                </a:spcAft>
                <a:buNone/>
              </a:pPr>
              <a:endParaRPr sz="2200" b="0" i="0" u="none" strike="noStrike" cap="none">
                <a:solidFill>
                  <a:schemeClr val="lt1"/>
                </a:solidFill>
                <a:latin typeface="Calibri"/>
                <a:ea typeface="Calibri"/>
                <a:cs typeface="Calibri"/>
                <a:sym typeface="Calibri"/>
              </a:endParaRPr>
            </a:p>
          </p:txBody>
        </p:sp>
        <p:sp>
          <p:nvSpPr>
            <p:cNvPr id="198" name="Shape 198"/>
            <p:cNvSpPr/>
            <p:nvPr/>
          </p:nvSpPr>
          <p:spPr>
            <a:xfrm>
              <a:off x="3689301" y="23749"/>
              <a:ext cx="1241093" cy="1241093"/>
            </a:xfrm>
            <a:prstGeom prst="ellipse">
              <a:avLst/>
            </a:prstGeom>
            <a:solidFill>
              <a:schemeClr val="lt1"/>
            </a:solidFill>
            <a:ln w="25400" cap="flat" cmpd="sng">
              <a:solidFill>
                <a:schemeClr val="accent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99" name="Shape 199"/>
            <p:cNvSpPr txBox="1"/>
            <p:nvPr/>
          </p:nvSpPr>
          <p:spPr>
            <a:xfrm>
              <a:off x="3871055" y="205503"/>
              <a:ext cx="877585" cy="877585"/>
            </a:xfrm>
            <a:prstGeom prst="rect">
              <a:avLst/>
            </a:prstGeom>
            <a:noFill/>
            <a:ln>
              <a:noFill/>
            </a:ln>
          </p:spPr>
          <p:txBody>
            <a:bodyPr lIns="25400" tIns="25400" rIns="25400" bIns="25400" anchor="ctr" anchorCtr="0">
              <a:noAutofit/>
            </a:bodyPr>
            <a:lstStyle/>
            <a:p>
              <a:pPr marL="0" marR="0" lvl="0" indent="0" algn="ctr" rtl="0">
                <a:lnSpc>
                  <a:spcPct val="90000"/>
                </a:lnSpc>
                <a:spcBef>
                  <a:spcPts val="0"/>
                </a:spcBef>
                <a:spcAft>
                  <a:spcPts val="0"/>
                </a:spcAft>
                <a:buSzPct val="25000"/>
                <a:buNone/>
              </a:pPr>
              <a:r>
                <a:rPr lang="en-US" sz="2000" b="0" i="0" u="none" strike="noStrike" cap="none">
                  <a:solidFill>
                    <a:srgbClr val="000000"/>
                  </a:solidFill>
                  <a:latin typeface="Arial"/>
                  <a:ea typeface="Arial"/>
                  <a:cs typeface="Arial"/>
                  <a:sym typeface="Arial"/>
                </a:rPr>
                <a:t>OEP</a:t>
              </a:r>
            </a:p>
          </p:txBody>
        </p:sp>
        <p:sp>
          <p:nvSpPr>
            <p:cNvPr id="200" name="Shape 200"/>
            <p:cNvSpPr/>
            <p:nvPr/>
          </p:nvSpPr>
          <p:spPr>
            <a:xfrm rot="-3000000">
              <a:off x="4853581" y="1789284"/>
              <a:ext cx="511640" cy="527464"/>
            </a:xfrm>
            <a:prstGeom prst="rightArrow">
              <a:avLst>
                <a:gd name="adj1" fmla="val 60000"/>
                <a:gd name="adj2" fmla="val 50000"/>
              </a:avLst>
            </a:prstGeom>
            <a:gradFill>
              <a:gsLst>
                <a:gs pos="0">
                  <a:srgbClr val="A0C94A"/>
                </a:gs>
                <a:gs pos="100000">
                  <a:srgbClr val="DBFF9C"/>
                </a:gs>
              </a:gsLst>
              <a:lin ang="16200000" scaled="0"/>
            </a:gradFill>
            <a:ln>
              <a:noFill/>
            </a:ln>
          </p:spPr>
          <p:txBody>
            <a:bodyPr lIns="91425" tIns="91425" rIns="91425" bIns="91425" anchor="ctr" anchorCtr="0">
              <a:noAutofit/>
            </a:bodyPr>
            <a:lstStyle/>
            <a:p>
              <a:pPr lvl="0">
                <a:spcBef>
                  <a:spcPts val="0"/>
                </a:spcBef>
                <a:buNone/>
              </a:pPr>
              <a:endParaRPr/>
            </a:p>
          </p:txBody>
        </p:sp>
        <p:sp>
          <p:nvSpPr>
            <p:cNvPr id="201" name="Shape 201"/>
            <p:cNvSpPr txBox="1"/>
            <p:nvPr/>
          </p:nvSpPr>
          <p:spPr>
            <a:xfrm rot="-3000000">
              <a:off x="4880995" y="1953567"/>
              <a:ext cx="358148" cy="316478"/>
            </a:xfrm>
            <a:prstGeom prst="rect">
              <a:avLst/>
            </a:prstGeom>
            <a:noFill/>
            <a:ln>
              <a:noFill/>
            </a:ln>
          </p:spPr>
          <p:txBody>
            <a:bodyPr lIns="0" tIns="0" rIns="0" bIns="0" anchor="ctr" anchorCtr="0">
              <a:noAutofit/>
            </a:bodyPr>
            <a:lstStyle/>
            <a:p>
              <a:pPr marL="0" marR="0" lvl="0" indent="0" algn="ctr" rtl="0">
                <a:lnSpc>
                  <a:spcPct val="90000"/>
                </a:lnSpc>
                <a:spcBef>
                  <a:spcPts val="0"/>
                </a:spcBef>
                <a:spcAft>
                  <a:spcPts val="0"/>
                </a:spcAft>
                <a:buNone/>
              </a:pPr>
              <a:endParaRPr sz="2200" b="0" i="0" u="none" strike="noStrike" cap="none">
                <a:solidFill>
                  <a:schemeClr val="lt1"/>
                </a:solidFill>
                <a:latin typeface="Calibri"/>
                <a:ea typeface="Calibri"/>
                <a:cs typeface="Calibri"/>
                <a:sym typeface="Calibri"/>
              </a:endParaRPr>
            </a:p>
          </p:txBody>
        </p:sp>
        <p:sp>
          <p:nvSpPr>
            <p:cNvPr id="202" name="Shape 202"/>
            <p:cNvSpPr/>
            <p:nvPr/>
          </p:nvSpPr>
          <p:spPr>
            <a:xfrm>
              <a:off x="5207301" y="576256"/>
              <a:ext cx="1241093" cy="1241093"/>
            </a:xfrm>
            <a:prstGeom prst="ellipse">
              <a:avLst/>
            </a:prstGeom>
            <a:solidFill>
              <a:schemeClr val="lt1"/>
            </a:solidFill>
            <a:ln w="25400" cap="flat" cmpd="sng">
              <a:solidFill>
                <a:schemeClr val="accent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03" name="Shape 203"/>
            <p:cNvSpPr txBox="1"/>
            <p:nvPr/>
          </p:nvSpPr>
          <p:spPr>
            <a:xfrm>
              <a:off x="5389055" y="758010"/>
              <a:ext cx="877585" cy="877585"/>
            </a:xfrm>
            <a:prstGeom prst="rect">
              <a:avLst/>
            </a:prstGeom>
            <a:noFill/>
            <a:ln>
              <a:noFill/>
            </a:ln>
          </p:spPr>
          <p:txBody>
            <a:bodyPr lIns="20300" tIns="20300" rIns="20300" bIns="20300" anchor="ctr" anchorCtr="0">
              <a:noAutofit/>
            </a:bodyPr>
            <a:lstStyle/>
            <a:p>
              <a:pPr marL="0" marR="0" lvl="0" indent="0" algn="ctr" rtl="0">
                <a:lnSpc>
                  <a:spcPct val="90000"/>
                </a:lnSpc>
                <a:spcBef>
                  <a:spcPts val="0"/>
                </a:spcBef>
                <a:spcAft>
                  <a:spcPts val="0"/>
                </a:spcAft>
                <a:buSzPct val="25000"/>
                <a:buNone/>
              </a:pPr>
              <a:r>
                <a:rPr lang="en-US" sz="1600" b="0" i="0" u="none" strike="noStrike" cap="none">
                  <a:solidFill>
                    <a:srgbClr val="000000"/>
                  </a:solidFill>
                  <a:latin typeface="Arial"/>
                  <a:ea typeface="Arial"/>
                  <a:cs typeface="Arial"/>
                  <a:sym typeface="Arial"/>
                </a:rPr>
                <a:t>Open Licenses</a:t>
              </a:r>
            </a:p>
          </p:txBody>
        </p:sp>
        <p:sp>
          <p:nvSpPr>
            <p:cNvPr id="204" name="Shape 204"/>
            <p:cNvSpPr/>
            <p:nvPr/>
          </p:nvSpPr>
          <p:spPr>
            <a:xfrm rot="-600000">
              <a:off x="5279014" y="2526155"/>
              <a:ext cx="511640" cy="527463"/>
            </a:xfrm>
            <a:prstGeom prst="rightArrow">
              <a:avLst>
                <a:gd name="adj1" fmla="val 60000"/>
                <a:gd name="adj2" fmla="val 50000"/>
              </a:avLst>
            </a:prstGeom>
            <a:gradFill>
              <a:gsLst>
                <a:gs pos="0">
                  <a:srgbClr val="7F5AAB"/>
                </a:gs>
                <a:gs pos="100000">
                  <a:srgbClr val="C7AEED"/>
                </a:gs>
              </a:gsLst>
              <a:lin ang="16200000" scaled="0"/>
            </a:gradFill>
            <a:ln>
              <a:noFill/>
            </a:ln>
          </p:spPr>
          <p:txBody>
            <a:bodyPr lIns="91425" tIns="91425" rIns="91425" bIns="91425" anchor="ctr" anchorCtr="0">
              <a:noAutofit/>
            </a:bodyPr>
            <a:lstStyle/>
            <a:p>
              <a:pPr lvl="0">
                <a:spcBef>
                  <a:spcPts val="0"/>
                </a:spcBef>
                <a:buNone/>
              </a:pPr>
              <a:endParaRPr/>
            </a:p>
          </p:txBody>
        </p:sp>
        <p:sp>
          <p:nvSpPr>
            <p:cNvPr id="205" name="Shape 205"/>
            <p:cNvSpPr txBox="1"/>
            <p:nvPr/>
          </p:nvSpPr>
          <p:spPr>
            <a:xfrm rot="-600000">
              <a:off x="5280180" y="2644974"/>
              <a:ext cx="358148" cy="316477"/>
            </a:xfrm>
            <a:prstGeom prst="rect">
              <a:avLst/>
            </a:prstGeom>
            <a:noFill/>
            <a:ln>
              <a:noFill/>
            </a:ln>
          </p:spPr>
          <p:txBody>
            <a:bodyPr lIns="0" tIns="0" rIns="0" bIns="0" anchor="ctr" anchorCtr="0">
              <a:noAutofit/>
            </a:bodyPr>
            <a:lstStyle/>
            <a:p>
              <a:pPr marL="0" marR="0" lvl="0" indent="0" algn="ctr" rtl="0">
                <a:lnSpc>
                  <a:spcPct val="90000"/>
                </a:lnSpc>
                <a:spcBef>
                  <a:spcPts val="0"/>
                </a:spcBef>
                <a:spcAft>
                  <a:spcPts val="0"/>
                </a:spcAft>
                <a:buNone/>
              </a:pPr>
              <a:endParaRPr sz="2200" b="0" i="0" u="none" strike="noStrike" cap="none">
                <a:solidFill>
                  <a:schemeClr val="lt1"/>
                </a:solidFill>
                <a:latin typeface="Calibri"/>
                <a:ea typeface="Calibri"/>
                <a:cs typeface="Calibri"/>
                <a:sym typeface="Calibri"/>
              </a:endParaRPr>
            </a:p>
          </p:txBody>
        </p:sp>
        <p:sp>
          <p:nvSpPr>
            <p:cNvPr id="206" name="Shape 206"/>
            <p:cNvSpPr/>
            <p:nvPr/>
          </p:nvSpPr>
          <p:spPr>
            <a:xfrm>
              <a:off x="6015014" y="1975252"/>
              <a:ext cx="1241093" cy="1241093"/>
            </a:xfrm>
            <a:prstGeom prst="ellipse">
              <a:avLst/>
            </a:prstGeom>
            <a:solidFill>
              <a:schemeClr val="lt1"/>
            </a:solidFill>
            <a:ln w="25400" cap="flat" cmpd="sng">
              <a:solidFill>
                <a:schemeClr val="accent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07" name="Shape 207"/>
            <p:cNvSpPr txBox="1"/>
            <p:nvPr/>
          </p:nvSpPr>
          <p:spPr>
            <a:xfrm>
              <a:off x="6196767" y="2157007"/>
              <a:ext cx="877585" cy="877585"/>
            </a:xfrm>
            <a:prstGeom prst="rect">
              <a:avLst/>
            </a:prstGeom>
            <a:noFill/>
            <a:ln>
              <a:noFill/>
            </a:ln>
          </p:spPr>
          <p:txBody>
            <a:bodyPr lIns="17775" tIns="17775" rIns="17775" bIns="17775" anchor="ctr" anchorCtr="0">
              <a:noAutofit/>
            </a:bodyPr>
            <a:lstStyle/>
            <a:p>
              <a:pPr marL="0" marR="0" lvl="0" indent="0" algn="ctr" rtl="0">
                <a:lnSpc>
                  <a:spcPct val="90000"/>
                </a:lnSpc>
                <a:spcBef>
                  <a:spcPts val="0"/>
                </a:spcBef>
                <a:spcAft>
                  <a:spcPts val="0"/>
                </a:spcAft>
                <a:buSzPct val="25000"/>
                <a:buNone/>
              </a:pPr>
              <a:r>
                <a:rPr lang="en-US" sz="1400" b="0" i="0" u="none" strike="noStrike" cap="none">
                  <a:solidFill>
                    <a:srgbClr val="000000"/>
                  </a:solidFill>
                  <a:latin typeface="Arial"/>
                  <a:ea typeface="Arial"/>
                  <a:cs typeface="Arial"/>
                  <a:sym typeface="Arial"/>
                </a:rPr>
                <a:t>Open Textbooks</a:t>
              </a:r>
            </a:p>
          </p:txBody>
        </p:sp>
        <p:sp>
          <p:nvSpPr>
            <p:cNvPr id="208" name="Shape 208"/>
            <p:cNvSpPr/>
            <p:nvPr/>
          </p:nvSpPr>
          <p:spPr>
            <a:xfrm rot="1800000">
              <a:off x="5131262" y="3364094"/>
              <a:ext cx="511640" cy="527464"/>
            </a:xfrm>
            <a:prstGeom prst="rightArrow">
              <a:avLst>
                <a:gd name="adj1" fmla="val 60000"/>
                <a:gd name="adj2" fmla="val 50000"/>
              </a:avLst>
            </a:prstGeom>
            <a:gradFill>
              <a:gsLst>
                <a:gs pos="0">
                  <a:srgbClr val="36B7D7"/>
                </a:gs>
                <a:gs pos="100000">
                  <a:srgbClr val="90EFFF"/>
                </a:gs>
              </a:gsLst>
              <a:lin ang="16200000" scaled="0"/>
            </a:gradFill>
            <a:ln>
              <a:noFill/>
            </a:ln>
          </p:spPr>
          <p:txBody>
            <a:bodyPr lIns="91425" tIns="91425" rIns="91425" bIns="91425" anchor="ctr" anchorCtr="0">
              <a:noAutofit/>
            </a:bodyPr>
            <a:lstStyle/>
            <a:p>
              <a:pPr lvl="0">
                <a:spcBef>
                  <a:spcPts val="0"/>
                </a:spcBef>
                <a:buNone/>
              </a:pPr>
              <a:endParaRPr/>
            </a:p>
          </p:txBody>
        </p:sp>
        <p:sp>
          <p:nvSpPr>
            <p:cNvPr id="209" name="Shape 209"/>
            <p:cNvSpPr txBox="1"/>
            <p:nvPr/>
          </p:nvSpPr>
          <p:spPr>
            <a:xfrm rot="1800000">
              <a:off x="5141544" y="3431215"/>
              <a:ext cx="358147" cy="316478"/>
            </a:xfrm>
            <a:prstGeom prst="rect">
              <a:avLst/>
            </a:prstGeom>
            <a:noFill/>
            <a:ln>
              <a:noFill/>
            </a:ln>
          </p:spPr>
          <p:txBody>
            <a:bodyPr lIns="0" tIns="0" rIns="0" bIns="0" anchor="ctr" anchorCtr="0">
              <a:noAutofit/>
            </a:bodyPr>
            <a:lstStyle/>
            <a:p>
              <a:pPr marL="0" marR="0" lvl="0" indent="0" algn="ctr" rtl="0">
                <a:lnSpc>
                  <a:spcPct val="90000"/>
                </a:lnSpc>
                <a:spcBef>
                  <a:spcPts val="0"/>
                </a:spcBef>
                <a:spcAft>
                  <a:spcPts val="0"/>
                </a:spcAft>
                <a:buNone/>
              </a:pPr>
              <a:endParaRPr sz="2200" b="0" i="0" u="none" strike="noStrike" cap="none">
                <a:solidFill>
                  <a:schemeClr val="lt1"/>
                </a:solidFill>
                <a:latin typeface="Calibri"/>
                <a:ea typeface="Calibri"/>
                <a:cs typeface="Calibri"/>
                <a:sym typeface="Calibri"/>
              </a:endParaRPr>
            </a:p>
          </p:txBody>
        </p:sp>
        <p:sp>
          <p:nvSpPr>
            <p:cNvPr id="210" name="Shape 210"/>
            <p:cNvSpPr/>
            <p:nvPr/>
          </p:nvSpPr>
          <p:spPr>
            <a:xfrm>
              <a:off x="5734498" y="3566132"/>
              <a:ext cx="1241093" cy="1241093"/>
            </a:xfrm>
            <a:prstGeom prst="ellipse">
              <a:avLst/>
            </a:prstGeom>
            <a:solidFill>
              <a:schemeClr val="lt1"/>
            </a:solidFill>
            <a:ln w="25400" cap="flat" cmpd="sng">
              <a:solidFill>
                <a:schemeClr val="accent4"/>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11" name="Shape 211"/>
            <p:cNvSpPr txBox="1"/>
            <p:nvPr/>
          </p:nvSpPr>
          <p:spPr>
            <a:xfrm>
              <a:off x="5916251" y="3747887"/>
              <a:ext cx="877585" cy="877585"/>
            </a:xfrm>
            <a:prstGeom prst="rect">
              <a:avLst/>
            </a:prstGeom>
            <a:noFill/>
            <a:ln>
              <a:noFill/>
            </a:ln>
          </p:spPr>
          <p:txBody>
            <a:bodyPr lIns="22850" tIns="22850" rIns="22850" bIns="22850" anchor="ctr" anchorCtr="0">
              <a:noAutofit/>
            </a:bodyPr>
            <a:lstStyle/>
            <a:p>
              <a:pPr marL="0" marR="0" lvl="0" indent="0" algn="ctr" rtl="0">
                <a:lnSpc>
                  <a:spcPct val="90000"/>
                </a:lnSpc>
                <a:spcBef>
                  <a:spcPts val="0"/>
                </a:spcBef>
                <a:spcAft>
                  <a:spcPts val="0"/>
                </a:spcAft>
                <a:buSzPct val="25000"/>
                <a:buNone/>
              </a:pPr>
              <a:r>
                <a:rPr lang="en-US" sz="1800" b="0" i="0" u="none" strike="noStrike" cap="none">
                  <a:solidFill>
                    <a:srgbClr val="000000"/>
                  </a:solidFill>
                  <a:latin typeface="Arial"/>
                  <a:ea typeface="Arial"/>
                  <a:cs typeface="Arial"/>
                  <a:sym typeface="Arial"/>
                </a:rPr>
                <a:t>OER</a:t>
              </a:r>
            </a:p>
          </p:txBody>
        </p:sp>
        <p:sp>
          <p:nvSpPr>
            <p:cNvPr id="212" name="Shape 212"/>
            <p:cNvSpPr/>
            <p:nvPr/>
          </p:nvSpPr>
          <p:spPr>
            <a:xfrm rot="4200000">
              <a:off x="4479461" y="3911020"/>
              <a:ext cx="511639" cy="527464"/>
            </a:xfrm>
            <a:prstGeom prst="rightArrow">
              <a:avLst>
                <a:gd name="adj1" fmla="val 60000"/>
                <a:gd name="adj2" fmla="val 50000"/>
              </a:avLst>
            </a:prstGeom>
            <a:gradFill>
              <a:gsLst>
                <a:gs pos="0">
                  <a:srgbClr val="FF9228"/>
                </a:gs>
                <a:gs pos="100000">
                  <a:srgbClr val="FFB771"/>
                </a:gs>
              </a:gsLst>
              <a:lin ang="16200000" scaled="0"/>
            </a:gradFill>
            <a:ln>
              <a:noFill/>
            </a:ln>
          </p:spPr>
          <p:txBody>
            <a:bodyPr lIns="91425" tIns="91425" rIns="91425" bIns="91425" anchor="ctr" anchorCtr="0">
              <a:noAutofit/>
            </a:bodyPr>
            <a:lstStyle/>
            <a:p>
              <a:pPr lvl="0">
                <a:spcBef>
                  <a:spcPts val="0"/>
                </a:spcBef>
                <a:buNone/>
              </a:pPr>
              <a:endParaRPr/>
            </a:p>
          </p:txBody>
        </p:sp>
        <p:sp>
          <p:nvSpPr>
            <p:cNvPr id="213" name="Shape 213"/>
            <p:cNvSpPr txBox="1"/>
            <p:nvPr/>
          </p:nvSpPr>
          <p:spPr>
            <a:xfrm rot="4200000">
              <a:off x="4529958" y="3944395"/>
              <a:ext cx="358148" cy="316478"/>
            </a:xfrm>
            <a:prstGeom prst="rect">
              <a:avLst/>
            </a:prstGeom>
            <a:noFill/>
            <a:ln>
              <a:noFill/>
            </a:ln>
          </p:spPr>
          <p:txBody>
            <a:bodyPr lIns="0" tIns="0" rIns="0" bIns="0" anchor="ctr" anchorCtr="0">
              <a:noAutofit/>
            </a:bodyPr>
            <a:lstStyle/>
            <a:p>
              <a:pPr marL="0" marR="0" lvl="0" indent="0" algn="ctr" rtl="0">
                <a:lnSpc>
                  <a:spcPct val="90000"/>
                </a:lnSpc>
                <a:spcBef>
                  <a:spcPts val="0"/>
                </a:spcBef>
                <a:spcAft>
                  <a:spcPts val="0"/>
                </a:spcAft>
                <a:buNone/>
              </a:pPr>
              <a:endParaRPr sz="2200" b="0" i="0" u="none" strike="noStrike" cap="none">
                <a:solidFill>
                  <a:schemeClr val="lt1"/>
                </a:solidFill>
                <a:latin typeface="Calibri"/>
                <a:ea typeface="Calibri"/>
                <a:cs typeface="Calibri"/>
                <a:sym typeface="Calibri"/>
              </a:endParaRPr>
            </a:p>
          </p:txBody>
        </p:sp>
        <p:sp>
          <p:nvSpPr>
            <p:cNvPr id="214" name="Shape 214"/>
            <p:cNvSpPr/>
            <p:nvPr/>
          </p:nvSpPr>
          <p:spPr>
            <a:xfrm>
              <a:off x="4497012" y="4604507"/>
              <a:ext cx="1241093" cy="1241093"/>
            </a:xfrm>
            <a:prstGeom prst="ellipse">
              <a:avLst/>
            </a:prstGeom>
            <a:solidFill>
              <a:schemeClr val="lt1"/>
            </a:solidFill>
            <a:ln w="25400" cap="flat" cmpd="sng">
              <a:solidFill>
                <a:schemeClr val="accent5"/>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15" name="Shape 215"/>
            <p:cNvSpPr txBox="1"/>
            <p:nvPr/>
          </p:nvSpPr>
          <p:spPr>
            <a:xfrm>
              <a:off x="4678767" y="4786260"/>
              <a:ext cx="877585" cy="877585"/>
            </a:xfrm>
            <a:prstGeom prst="rect">
              <a:avLst/>
            </a:prstGeom>
            <a:noFill/>
            <a:ln>
              <a:noFill/>
            </a:ln>
          </p:spPr>
          <p:txBody>
            <a:bodyPr lIns="25400" tIns="25400" rIns="25400" bIns="25400" anchor="ctr" anchorCtr="0">
              <a:noAutofit/>
            </a:bodyPr>
            <a:lstStyle/>
            <a:p>
              <a:pPr marL="0" marR="0" lvl="0" indent="0" algn="ctr" rtl="0">
                <a:lnSpc>
                  <a:spcPct val="90000"/>
                </a:lnSpc>
                <a:spcBef>
                  <a:spcPts val="0"/>
                </a:spcBef>
                <a:spcAft>
                  <a:spcPts val="0"/>
                </a:spcAft>
                <a:buSzPct val="25000"/>
                <a:buNone/>
              </a:pPr>
              <a:r>
                <a:rPr lang="en-US" sz="2000" b="0" i="0" u="none" strike="noStrike" cap="none">
                  <a:solidFill>
                    <a:srgbClr val="000000"/>
                  </a:solidFill>
                  <a:latin typeface="Arial"/>
                  <a:ea typeface="Arial"/>
                  <a:cs typeface="Arial"/>
                  <a:sym typeface="Arial"/>
                </a:rPr>
                <a:t>Open Source</a:t>
              </a:r>
            </a:p>
          </p:txBody>
        </p:sp>
        <p:sp>
          <p:nvSpPr>
            <p:cNvPr id="216" name="Shape 216"/>
            <p:cNvSpPr/>
            <p:nvPr/>
          </p:nvSpPr>
          <p:spPr>
            <a:xfrm rot="6600000">
              <a:off x="3628596" y="3911020"/>
              <a:ext cx="511639" cy="527464"/>
            </a:xfrm>
            <a:prstGeom prst="rightArrow">
              <a:avLst>
                <a:gd name="adj1" fmla="val 60000"/>
                <a:gd name="adj2" fmla="val 50000"/>
              </a:avLst>
            </a:prstGeom>
            <a:gradFill>
              <a:gsLst>
                <a:gs pos="0">
                  <a:srgbClr val="D03F3B"/>
                </a:gs>
                <a:gs pos="100000">
                  <a:srgbClr val="FF9995"/>
                </a:gs>
              </a:gsLst>
              <a:lin ang="16200000" scaled="0"/>
            </a:gradFill>
            <a:ln>
              <a:noFill/>
            </a:ln>
          </p:spPr>
          <p:txBody>
            <a:bodyPr lIns="91425" tIns="91425" rIns="91425" bIns="91425" anchor="ctr" anchorCtr="0">
              <a:noAutofit/>
            </a:bodyPr>
            <a:lstStyle/>
            <a:p>
              <a:pPr lvl="0">
                <a:spcBef>
                  <a:spcPts val="0"/>
                </a:spcBef>
                <a:buNone/>
              </a:pPr>
              <a:endParaRPr/>
            </a:p>
          </p:txBody>
        </p:sp>
        <p:sp>
          <p:nvSpPr>
            <p:cNvPr id="217" name="Shape 217"/>
            <p:cNvSpPr txBox="1"/>
            <p:nvPr/>
          </p:nvSpPr>
          <p:spPr>
            <a:xfrm rot="-4200000">
              <a:off x="3731590" y="3944396"/>
              <a:ext cx="358148" cy="316478"/>
            </a:xfrm>
            <a:prstGeom prst="rect">
              <a:avLst/>
            </a:prstGeom>
            <a:noFill/>
            <a:ln>
              <a:noFill/>
            </a:ln>
          </p:spPr>
          <p:txBody>
            <a:bodyPr lIns="0" tIns="0" rIns="0" bIns="0" anchor="ctr" anchorCtr="0">
              <a:noAutofit/>
            </a:bodyPr>
            <a:lstStyle/>
            <a:p>
              <a:pPr marL="0" marR="0" lvl="0" indent="0" algn="ctr" rtl="0">
                <a:lnSpc>
                  <a:spcPct val="90000"/>
                </a:lnSpc>
                <a:spcBef>
                  <a:spcPts val="0"/>
                </a:spcBef>
                <a:spcAft>
                  <a:spcPts val="0"/>
                </a:spcAft>
                <a:buNone/>
              </a:pPr>
              <a:endParaRPr sz="2200" b="0" i="0" u="none" strike="noStrike" cap="none">
                <a:solidFill>
                  <a:schemeClr val="lt1"/>
                </a:solidFill>
                <a:latin typeface="Calibri"/>
                <a:ea typeface="Calibri"/>
                <a:cs typeface="Calibri"/>
                <a:sym typeface="Calibri"/>
              </a:endParaRPr>
            </a:p>
          </p:txBody>
        </p:sp>
        <p:sp>
          <p:nvSpPr>
            <p:cNvPr id="218" name="Shape 218"/>
            <p:cNvSpPr/>
            <p:nvPr/>
          </p:nvSpPr>
          <p:spPr>
            <a:xfrm>
              <a:off x="2881591" y="4604507"/>
              <a:ext cx="1241093" cy="1241093"/>
            </a:xfrm>
            <a:prstGeom prst="ellipse">
              <a:avLst/>
            </a:prstGeom>
            <a:solidFill>
              <a:schemeClr val="lt1"/>
            </a:solidFill>
            <a:ln w="25400" cap="flat" cmpd="sng">
              <a:solidFill>
                <a:schemeClr val="accent6"/>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19" name="Shape 219"/>
            <p:cNvSpPr txBox="1"/>
            <p:nvPr/>
          </p:nvSpPr>
          <p:spPr>
            <a:xfrm>
              <a:off x="3063344" y="4786260"/>
              <a:ext cx="877585" cy="877585"/>
            </a:xfrm>
            <a:prstGeom prst="rect">
              <a:avLst/>
            </a:prstGeom>
            <a:noFill/>
            <a:ln>
              <a:noFill/>
            </a:ln>
          </p:spPr>
          <p:txBody>
            <a:bodyPr lIns="22850" tIns="22850" rIns="22850" bIns="22850" anchor="ctr" anchorCtr="0">
              <a:noAutofit/>
            </a:bodyPr>
            <a:lstStyle/>
            <a:p>
              <a:pPr marL="0" marR="0" lvl="0" indent="0" algn="ctr" rtl="0">
                <a:lnSpc>
                  <a:spcPct val="90000"/>
                </a:lnSpc>
                <a:spcBef>
                  <a:spcPts val="0"/>
                </a:spcBef>
                <a:spcAft>
                  <a:spcPts val="0"/>
                </a:spcAft>
                <a:buSzPct val="25000"/>
                <a:buNone/>
              </a:pPr>
              <a:r>
                <a:rPr lang="en-US" sz="1800" b="0" i="0" u="none" strike="noStrike" cap="none">
                  <a:solidFill>
                    <a:srgbClr val="000000"/>
                  </a:solidFill>
                  <a:latin typeface="Arial"/>
                  <a:ea typeface="Arial"/>
                  <a:cs typeface="Arial"/>
                  <a:sym typeface="Arial"/>
                </a:rPr>
                <a:t>Open Access Papers</a:t>
              </a:r>
            </a:p>
          </p:txBody>
        </p:sp>
        <p:sp>
          <p:nvSpPr>
            <p:cNvPr id="220" name="Shape 220"/>
            <p:cNvSpPr/>
            <p:nvPr/>
          </p:nvSpPr>
          <p:spPr>
            <a:xfrm rot="9000000">
              <a:off x="2976795" y="3364095"/>
              <a:ext cx="511640" cy="527464"/>
            </a:xfrm>
            <a:prstGeom prst="rightArrow">
              <a:avLst>
                <a:gd name="adj1" fmla="val 60000"/>
                <a:gd name="adj2" fmla="val 50000"/>
              </a:avLst>
            </a:prstGeom>
            <a:gradFill>
              <a:gsLst>
                <a:gs pos="0">
                  <a:srgbClr val="A0C94A"/>
                </a:gs>
                <a:gs pos="100000">
                  <a:srgbClr val="DBFF9C"/>
                </a:gs>
              </a:gsLst>
              <a:lin ang="16200000" scaled="0"/>
            </a:gradFill>
            <a:ln>
              <a:noFill/>
            </a:ln>
          </p:spPr>
          <p:txBody>
            <a:bodyPr lIns="91425" tIns="91425" rIns="91425" bIns="91425" anchor="ctr" anchorCtr="0">
              <a:noAutofit/>
            </a:bodyPr>
            <a:lstStyle/>
            <a:p>
              <a:pPr lvl="0">
                <a:spcBef>
                  <a:spcPts val="0"/>
                </a:spcBef>
                <a:buNone/>
              </a:pPr>
              <a:endParaRPr/>
            </a:p>
          </p:txBody>
        </p:sp>
        <p:sp>
          <p:nvSpPr>
            <p:cNvPr id="221" name="Shape 221"/>
            <p:cNvSpPr txBox="1"/>
            <p:nvPr/>
          </p:nvSpPr>
          <p:spPr>
            <a:xfrm rot="-1800000">
              <a:off x="3120005" y="3431214"/>
              <a:ext cx="358147" cy="316478"/>
            </a:xfrm>
            <a:prstGeom prst="rect">
              <a:avLst/>
            </a:prstGeom>
            <a:noFill/>
            <a:ln>
              <a:noFill/>
            </a:ln>
          </p:spPr>
          <p:txBody>
            <a:bodyPr lIns="0" tIns="0" rIns="0" bIns="0" anchor="ctr" anchorCtr="0">
              <a:noAutofit/>
            </a:bodyPr>
            <a:lstStyle/>
            <a:p>
              <a:pPr marL="0" marR="0" lvl="0" indent="0" algn="ctr" rtl="0">
                <a:lnSpc>
                  <a:spcPct val="90000"/>
                </a:lnSpc>
                <a:spcBef>
                  <a:spcPts val="0"/>
                </a:spcBef>
                <a:spcAft>
                  <a:spcPts val="0"/>
                </a:spcAft>
                <a:buNone/>
              </a:pPr>
              <a:endParaRPr sz="2200" b="0" i="0" u="none" strike="noStrike" cap="none">
                <a:solidFill>
                  <a:schemeClr val="lt1"/>
                </a:solidFill>
                <a:latin typeface="Calibri"/>
                <a:ea typeface="Calibri"/>
                <a:cs typeface="Calibri"/>
                <a:sym typeface="Calibri"/>
              </a:endParaRPr>
            </a:p>
          </p:txBody>
        </p:sp>
        <p:sp>
          <p:nvSpPr>
            <p:cNvPr id="222" name="Shape 222"/>
            <p:cNvSpPr/>
            <p:nvPr/>
          </p:nvSpPr>
          <p:spPr>
            <a:xfrm>
              <a:off x="1644105" y="3566132"/>
              <a:ext cx="1241093" cy="1241093"/>
            </a:xfrm>
            <a:prstGeom prst="ellipse">
              <a:avLst/>
            </a:prstGeom>
            <a:solidFill>
              <a:schemeClr val="lt1"/>
            </a:solidFill>
            <a:ln w="25400" cap="flat" cmpd="sng">
              <a:solidFill>
                <a:schemeClr val="accent4"/>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23" name="Shape 223"/>
            <p:cNvSpPr txBox="1"/>
            <p:nvPr/>
          </p:nvSpPr>
          <p:spPr>
            <a:xfrm>
              <a:off x="1825858" y="3747887"/>
              <a:ext cx="877585" cy="877585"/>
            </a:xfrm>
            <a:prstGeom prst="rect">
              <a:avLst/>
            </a:prstGeom>
            <a:noFill/>
            <a:ln>
              <a:noFill/>
            </a:ln>
          </p:spPr>
          <p:txBody>
            <a:bodyPr lIns="25400" tIns="25400" rIns="25400" bIns="25400" anchor="ctr" anchorCtr="0">
              <a:noAutofit/>
            </a:bodyPr>
            <a:lstStyle/>
            <a:p>
              <a:pPr marL="0" marR="0" lvl="0" indent="0" algn="ctr" rtl="0">
                <a:lnSpc>
                  <a:spcPct val="90000"/>
                </a:lnSpc>
                <a:spcBef>
                  <a:spcPts val="0"/>
                </a:spcBef>
                <a:spcAft>
                  <a:spcPts val="0"/>
                </a:spcAft>
                <a:buSzPct val="25000"/>
                <a:buNone/>
              </a:pPr>
              <a:r>
                <a:rPr lang="en-US" sz="2000" b="0" i="0" u="none" strike="noStrike" cap="none">
                  <a:solidFill>
                    <a:srgbClr val="000000"/>
                  </a:solidFill>
                  <a:latin typeface="Arial"/>
                  <a:ea typeface="Arial"/>
                  <a:cs typeface="Arial"/>
                  <a:sym typeface="Arial"/>
                </a:rPr>
                <a:t>ROER</a:t>
              </a:r>
            </a:p>
          </p:txBody>
        </p:sp>
        <p:sp>
          <p:nvSpPr>
            <p:cNvPr id="224" name="Shape 224"/>
            <p:cNvSpPr/>
            <p:nvPr/>
          </p:nvSpPr>
          <p:spPr>
            <a:xfrm rot="-10200000">
              <a:off x="2829043" y="2526154"/>
              <a:ext cx="511640" cy="527463"/>
            </a:xfrm>
            <a:prstGeom prst="rightArrow">
              <a:avLst>
                <a:gd name="adj1" fmla="val 60000"/>
                <a:gd name="adj2" fmla="val 50000"/>
              </a:avLst>
            </a:prstGeom>
            <a:gradFill>
              <a:gsLst>
                <a:gs pos="0">
                  <a:srgbClr val="7F5AAB"/>
                </a:gs>
                <a:gs pos="100000">
                  <a:srgbClr val="C7AEED"/>
                </a:gs>
              </a:gsLst>
              <a:lin ang="16200000" scaled="0"/>
            </a:gradFill>
            <a:ln>
              <a:noFill/>
            </a:ln>
          </p:spPr>
          <p:txBody>
            <a:bodyPr lIns="91425" tIns="91425" rIns="91425" bIns="91425" anchor="ctr" anchorCtr="0">
              <a:noAutofit/>
            </a:bodyPr>
            <a:lstStyle/>
            <a:p>
              <a:pPr lvl="0">
                <a:spcBef>
                  <a:spcPts val="0"/>
                </a:spcBef>
                <a:buNone/>
              </a:pPr>
              <a:endParaRPr/>
            </a:p>
          </p:txBody>
        </p:sp>
        <p:sp>
          <p:nvSpPr>
            <p:cNvPr id="225" name="Shape 225"/>
            <p:cNvSpPr txBox="1"/>
            <p:nvPr/>
          </p:nvSpPr>
          <p:spPr>
            <a:xfrm rot="600000">
              <a:off x="2981369" y="2644975"/>
              <a:ext cx="358148" cy="316477"/>
            </a:xfrm>
            <a:prstGeom prst="rect">
              <a:avLst/>
            </a:prstGeom>
            <a:noFill/>
            <a:ln>
              <a:noFill/>
            </a:ln>
          </p:spPr>
          <p:txBody>
            <a:bodyPr lIns="0" tIns="0" rIns="0" bIns="0" anchor="ctr" anchorCtr="0">
              <a:noAutofit/>
            </a:bodyPr>
            <a:lstStyle/>
            <a:p>
              <a:pPr marL="0" marR="0" lvl="0" indent="0" algn="ctr" rtl="0">
                <a:lnSpc>
                  <a:spcPct val="90000"/>
                </a:lnSpc>
                <a:spcBef>
                  <a:spcPts val="0"/>
                </a:spcBef>
                <a:spcAft>
                  <a:spcPts val="0"/>
                </a:spcAft>
                <a:buNone/>
              </a:pPr>
              <a:endParaRPr sz="2200" b="0" i="0" u="none" strike="noStrike" cap="none">
                <a:solidFill>
                  <a:schemeClr val="lt1"/>
                </a:solidFill>
                <a:latin typeface="Calibri"/>
                <a:ea typeface="Calibri"/>
                <a:cs typeface="Calibri"/>
                <a:sym typeface="Calibri"/>
              </a:endParaRPr>
            </a:p>
          </p:txBody>
        </p:sp>
        <p:sp>
          <p:nvSpPr>
            <p:cNvPr id="226" name="Shape 226"/>
            <p:cNvSpPr/>
            <p:nvPr/>
          </p:nvSpPr>
          <p:spPr>
            <a:xfrm>
              <a:off x="1363590" y="1975252"/>
              <a:ext cx="1241093" cy="1241093"/>
            </a:xfrm>
            <a:prstGeom prst="ellipse">
              <a:avLst/>
            </a:prstGeom>
            <a:solidFill>
              <a:schemeClr val="lt1"/>
            </a:solidFill>
            <a:ln w="25400" cap="flat" cmpd="sng">
              <a:solidFill>
                <a:schemeClr val="accent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27" name="Shape 227"/>
            <p:cNvSpPr txBox="1"/>
            <p:nvPr/>
          </p:nvSpPr>
          <p:spPr>
            <a:xfrm>
              <a:off x="1545344" y="2157007"/>
              <a:ext cx="877585" cy="877585"/>
            </a:xfrm>
            <a:prstGeom prst="rect">
              <a:avLst/>
            </a:prstGeom>
            <a:noFill/>
            <a:ln>
              <a:noFill/>
            </a:ln>
          </p:spPr>
          <p:txBody>
            <a:bodyPr lIns="30475" tIns="30475" rIns="30475" bIns="30475" anchor="ctr" anchorCtr="0">
              <a:noAutofit/>
            </a:bodyPr>
            <a:lstStyle/>
            <a:p>
              <a:pPr marL="0" marR="0" lvl="0" indent="0" algn="ctr" rtl="0">
                <a:lnSpc>
                  <a:spcPct val="90000"/>
                </a:lnSpc>
                <a:spcBef>
                  <a:spcPts val="0"/>
                </a:spcBef>
                <a:spcAft>
                  <a:spcPts val="0"/>
                </a:spcAft>
                <a:buSzPct val="25000"/>
                <a:buNone/>
              </a:pPr>
              <a:r>
                <a:rPr lang="en-US" sz="2400" b="0" i="0" u="none" strike="noStrike" cap="none">
                  <a:solidFill>
                    <a:srgbClr val="000000"/>
                  </a:solidFill>
                  <a:latin typeface="Arial"/>
                  <a:ea typeface="Arial"/>
                  <a:cs typeface="Arial"/>
                  <a:sym typeface="Arial"/>
                </a:rPr>
                <a:t>Open Data</a:t>
              </a:r>
            </a:p>
          </p:txBody>
        </p:sp>
        <p:sp>
          <p:nvSpPr>
            <p:cNvPr id="228" name="Shape 228"/>
            <p:cNvSpPr/>
            <p:nvPr/>
          </p:nvSpPr>
          <p:spPr>
            <a:xfrm rot="-7800000">
              <a:off x="3254477" y="1789284"/>
              <a:ext cx="511640" cy="527464"/>
            </a:xfrm>
            <a:prstGeom prst="rightArrow">
              <a:avLst>
                <a:gd name="adj1" fmla="val 60000"/>
                <a:gd name="adj2" fmla="val 50000"/>
              </a:avLst>
            </a:prstGeom>
            <a:gradFill>
              <a:gsLst>
                <a:gs pos="0">
                  <a:srgbClr val="36B7D7"/>
                </a:gs>
                <a:gs pos="100000">
                  <a:srgbClr val="90EFFF"/>
                </a:gs>
              </a:gsLst>
              <a:lin ang="16200000" scaled="0"/>
            </a:gradFill>
            <a:ln>
              <a:noFill/>
            </a:ln>
          </p:spPr>
          <p:txBody>
            <a:bodyPr lIns="91425" tIns="91425" rIns="91425" bIns="91425" anchor="ctr" anchorCtr="0">
              <a:noAutofit/>
            </a:bodyPr>
            <a:lstStyle/>
            <a:p>
              <a:pPr lvl="0">
                <a:spcBef>
                  <a:spcPts val="0"/>
                </a:spcBef>
                <a:buNone/>
              </a:pPr>
              <a:endParaRPr/>
            </a:p>
          </p:txBody>
        </p:sp>
        <p:sp>
          <p:nvSpPr>
            <p:cNvPr id="229" name="Shape 229"/>
            <p:cNvSpPr txBox="1"/>
            <p:nvPr/>
          </p:nvSpPr>
          <p:spPr>
            <a:xfrm rot="3000000">
              <a:off x="3380553" y="1953567"/>
              <a:ext cx="358148" cy="316478"/>
            </a:xfrm>
            <a:prstGeom prst="rect">
              <a:avLst/>
            </a:prstGeom>
            <a:noFill/>
            <a:ln>
              <a:noFill/>
            </a:ln>
          </p:spPr>
          <p:txBody>
            <a:bodyPr lIns="0" tIns="0" rIns="0" bIns="0" anchor="ctr" anchorCtr="0">
              <a:noAutofit/>
            </a:bodyPr>
            <a:lstStyle/>
            <a:p>
              <a:pPr marL="0" marR="0" lvl="0" indent="0" algn="ctr" rtl="0">
                <a:lnSpc>
                  <a:spcPct val="90000"/>
                </a:lnSpc>
                <a:spcBef>
                  <a:spcPts val="0"/>
                </a:spcBef>
                <a:spcAft>
                  <a:spcPts val="0"/>
                </a:spcAft>
                <a:buNone/>
              </a:pPr>
              <a:endParaRPr sz="2200" b="0" i="0" u="none" strike="noStrike" cap="none">
                <a:solidFill>
                  <a:schemeClr val="lt1"/>
                </a:solidFill>
                <a:latin typeface="Calibri"/>
                <a:ea typeface="Calibri"/>
                <a:cs typeface="Calibri"/>
                <a:sym typeface="Calibri"/>
              </a:endParaRPr>
            </a:p>
          </p:txBody>
        </p:sp>
        <p:sp>
          <p:nvSpPr>
            <p:cNvPr id="230" name="Shape 230"/>
            <p:cNvSpPr/>
            <p:nvPr/>
          </p:nvSpPr>
          <p:spPr>
            <a:xfrm>
              <a:off x="2171301" y="576256"/>
              <a:ext cx="1241093" cy="1241093"/>
            </a:xfrm>
            <a:prstGeom prst="ellipse">
              <a:avLst/>
            </a:prstGeom>
            <a:solidFill>
              <a:schemeClr val="lt1"/>
            </a:solidFill>
            <a:ln w="25400" cap="flat" cmpd="sng">
              <a:solidFill>
                <a:schemeClr val="accent4"/>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31" name="Shape 231"/>
            <p:cNvSpPr txBox="1"/>
            <p:nvPr/>
          </p:nvSpPr>
          <p:spPr>
            <a:xfrm>
              <a:off x="2276868" y="681818"/>
              <a:ext cx="970200" cy="877500"/>
            </a:xfrm>
            <a:prstGeom prst="rect">
              <a:avLst/>
            </a:prstGeom>
            <a:noFill/>
            <a:ln>
              <a:noFill/>
            </a:ln>
          </p:spPr>
          <p:txBody>
            <a:bodyPr lIns="22850" tIns="22850" rIns="22850" bIns="22850" anchor="ctr" anchorCtr="0">
              <a:noAutofit/>
            </a:bodyPr>
            <a:lstStyle/>
            <a:p>
              <a:pPr marL="0" marR="0" lvl="0" indent="0" algn="ctr" rtl="0">
                <a:lnSpc>
                  <a:spcPct val="90000"/>
                </a:lnSpc>
                <a:spcBef>
                  <a:spcPts val="0"/>
                </a:spcBef>
                <a:spcAft>
                  <a:spcPts val="0"/>
                </a:spcAft>
                <a:buSzPct val="25000"/>
                <a:buNone/>
              </a:pPr>
              <a:r>
                <a:rPr lang="en-US" sz="1800" b="0" i="0" u="none" strike="noStrike" cap="none">
                  <a:solidFill>
                    <a:srgbClr val="000000"/>
                  </a:solidFill>
                  <a:latin typeface="Arial"/>
                  <a:ea typeface="Arial"/>
                  <a:cs typeface="Arial"/>
                  <a:sym typeface="Arial"/>
                </a:rPr>
                <a:t>Open Courses</a:t>
              </a:r>
            </a:p>
          </p:txBody>
        </p:sp>
      </p:grpSp>
    </p:spTree>
  </p:cSld>
  <p:clrMapOvr>
    <a:masterClrMapping/>
  </p:clrMapOvr>
  <p:transition xmlns:p14="http://schemas.microsoft.com/office/powerpoint/2010/main" spd="slow">
    <p:cut/>
  </p:transition>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TotalTime>
  <Words>1002</Words>
  <Application>Microsoft Macintosh PowerPoint</Application>
  <PresentationFormat>On-screen Show (4:3)</PresentationFormat>
  <Paragraphs>123</Paragraphs>
  <Slides>27</Slides>
  <Notes>26</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Office Theme</vt:lpstr>
      <vt:lpstr>Skills not Silos! Open Data as OER    #oer16 #ODasOER OER16 edinburgh  19-20 april 2016</vt:lpstr>
      <vt:lpstr>Opening up in Education</vt:lpstr>
      <vt:lpstr>of the ‘Open Silos’</vt:lpstr>
      <vt:lpstr>No Interaction!</vt:lpstr>
      <vt:lpstr>Parallel Open Movements </vt:lpstr>
      <vt:lpstr>PowerPoint Presentation</vt:lpstr>
      <vt:lpstr>PowerPoint Presentation</vt:lpstr>
      <vt:lpstr>PowerPoint Presentation</vt:lpstr>
      <vt:lpstr>PowerPoint Presentation</vt:lpstr>
      <vt:lpstr>Thinking about Open Data - through an Open Education Lens</vt:lpstr>
      <vt:lpstr>Thinking about Open Data - through an Open Education Lens</vt:lpstr>
      <vt:lpstr>Open Data: the Open Definition </vt:lpstr>
      <vt:lpstr>Where does OD come from?</vt:lpstr>
      <vt:lpstr>Open Data for developing ‘transversal skills’</vt:lpstr>
      <vt:lpstr>Skills and social participation</vt:lpstr>
      <vt:lpstr>Open Education for social participation</vt:lpstr>
      <vt:lpstr>PowerPoint Presentation</vt:lpstr>
      <vt:lpstr>PowerPoint Presentation</vt:lpstr>
      <vt:lpstr>PowerPoint Presentation</vt:lpstr>
      <vt:lpstr>Using Open Data as OER</vt:lpstr>
      <vt:lpstr>Embedding OD in T&amp;L activities</vt:lpstr>
      <vt:lpstr>Open Data activities in T&amp;L</vt:lpstr>
      <vt:lpstr>Open Data activities in T&amp;L</vt:lpstr>
      <vt:lpstr>Open Data activities in T&amp;L</vt:lpstr>
      <vt:lpstr>  All citizens should have equal opportunities and multiple channels to access information, be consulted and participate. Every reasonable effort should be made to engage with as wide a variety of people as possible  (OECD, 2009, p.17). </vt:lpstr>
      <vt:lpstr>To learn more about OD and  Open Education </vt:lpstr>
      <vt:lpstr>To learn more about OD and  Open Education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Skills not Silos Open Data as OER  #oer16 edinburgh</dc:title>
  <cp:lastModifiedBy>Leo Havemann</cp:lastModifiedBy>
  <cp:revision>4</cp:revision>
  <dcterms:modified xsi:type="dcterms:W3CDTF">2016-04-20T11:25:54Z</dcterms:modified>
</cp:coreProperties>
</file>