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C10A5-8DBA-487F-9F9D-2B8E737F187A}" v="466" dt="2024-01-11T12:30:11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8B1BB-7BA5-43DD-8FC3-02FB6ADDFA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B1D24B9-194F-4373-8694-8722DD7C1B50}">
      <dgm:prSet/>
      <dgm:spPr/>
      <dgm:t>
        <a:bodyPr/>
        <a:lstStyle/>
        <a:p>
          <a:r>
            <a:rPr lang="en-GB"/>
            <a:t>You do the research</a:t>
          </a:r>
          <a:endParaRPr lang="en-US"/>
        </a:p>
      </dgm:t>
    </dgm:pt>
    <dgm:pt modelId="{F04E46AE-A3A2-4C6A-9F15-76A495A04268}" type="parTrans" cxnId="{D019BF84-4246-4716-AB22-8385DF6E5681}">
      <dgm:prSet/>
      <dgm:spPr/>
      <dgm:t>
        <a:bodyPr/>
        <a:lstStyle/>
        <a:p>
          <a:endParaRPr lang="en-US"/>
        </a:p>
      </dgm:t>
    </dgm:pt>
    <dgm:pt modelId="{1CED68CB-F8E0-4586-AE8D-76732DAF6AD8}" type="sibTrans" cxnId="{D019BF84-4246-4716-AB22-8385DF6E5681}">
      <dgm:prSet/>
      <dgm:spPr/>
      <dgm:t>
        <a:bodyPr/>
        <a:lstStyle/>
        <a:p>
          <a:endParaRPr lang="en-US"/>
        </a:p>
      </dgm:t>
    </dgm:pt>
    <dgm:pt modelId="{44B8ECEA-5263-4FF8-B5EE-433B528E6497}">
      <dgm:prSet/>
      <dgm:spPr/>
      <dgm:t>
        <a:bodyPr/>
        <a:lstStyle/>
        <a:p>
          <a:r>
            <a:rPr lang="en-GB"/>
            <a:t>Your peers do the peer review</a:t>
          </a:r>
          <a:endParaRPr lang="en-US"/>
        </a:p>
      </dgm:t>
    </dgm:pt>
    <dgm:pt modelId="{10405406-0F39-4942-B0BE-CA7A753947F9}" type="parTrans" cxnId="{2E19B4C0-F500-4707-B37B-3B21B704CF8B}">
      <dgm:prSet/>
      <dgm:spPr/>
      <dgm:t>
        <a:bodyPr/>
        <a:lstStyle/>
        <a:p>
          <a:endParaRPr lang="en-US"/>
        </a:p>
      </dgm:t>
    </dgm:pt>
    <dgm:pt modelId="{B8657331-7575-4711-9266-E425CAC7B360}" type="sibTrans" cxnId="{2E19B4C0-F500-4707-B37B-3B21B704CF8B}">
      <dgm:prSet/>
      <dgm:spPr/>
      <dgm:t>
        <a:bodyPr/>
        <a:lstStyle/>
        <a:p>
          <a:endParaRPr lang="en-US"/>
        </a:p>
      </dgm:t>
    </dgm:pt>
    <dgm:pt modelId="{EE5B73BC-C56C-4C0F-9015-D22D28BCB02E}">
      <dgm:prSet/>
      <dgm:spPr/>
      <dgm:t>
        <a:bodyPr/>
        <a:lstStyle/>
        <a:p>
          <a:r>
            <a:rPr lang="en-GB"/>
            <a:t>Publishers typeset, copyedit, proofread, register metadata, print etc.</a:t>
          </a:r>
          <a:endParaRPr lang="en-US"/>
        </a:p>
      </dgm:t>
    </dgm:pt>
    <dgm:pt modelId="{79648535-FC43-471F-9B1C-DCD758ED7FEE}" type="parTrans" cxnId="{2BB5DFFE-42A4-46FB-91B2-A8824AA3C005}">
      <dgm:prSet/>
      <dgm:spPr/>
      <dgm:t>
        <a:bodyPr/>
        <a:lstStyle/>
        <a:p>
          <a:endParaRPr lang="en-US"/>
        </a:p>
      </dgm:t>
    </dgm:pt>
    <dgm:pt modelId="{5A618755-56BC-4F44-9EEF-2FF545332902}" type="sibTrans" cxnId="{2BB5DFFE-42A4-46FB-91B2-A8824AA3C005}">
      <dgm:prSet/>
      <dgm:spPr/>
      <dgm:t>
        <a:bodyPr/>
        <a:lstStyle/>
        <a:p>
          <a:endParaRPr lang="en-US"/>
        </a:p>
      </dgm:t>
    </dgm:pt>
    <dgm:pt modelId="{AC352313-29B1-4F6D-B275-F286A48C9990}">
      <dgm:prSet/>
      <dgm:spPr/>
      <dgm:t>
        <a:bodyPr/>
        <a:lstStyle/>
        <a:p>
          <a:r>
            <a:rPr lang="en-GB"/>
            <a:t>Because research is niche and has no mass audience, research articles and books are expensive</a:t>
          </a:r>
          <a:endParaRPr lang="en-US"/>
        </a:p>
      </dgm:t>
    </dgm:pt>
    <dgm:pt modelId="{E5B4F968-B481-47F5-8E49-4445B37A8079}" type="parTrans" cxnId="{2A6346AE-E4DD-4E57-9950-7399B4F4C014}">
      <dgm:prSet/>
      <dgm:spPr/>
      <dgm:t>
        <a:bodyPr/>
        <a:lstStyle/>
        <a:p>
          <a:endParaRPr lang="en-US"/>
        </a:p>
      </dgm:t>
    </dgm:pt>
    <dgm:pt modelId="{6E6F0517-33A6-4956-A35A-86FD6B24B6F6}" type="sibTrans" cxnId="{2A6346AE-E4DD-4E57-9950-7399B4F4C014}">
      <dgm:prSet/>
      <dgm:spPr/>
      <dgm:t>
        <a:bodyPr/>
        <a:lstStyle/>
        <a:p>
          <a:endParaRPr lang="en-US"/>
        </a:p>
      </dgm:t>
    </dgm:pt>
    <dgm:pt modelId="{3B1B3988-E2B9-4651-9D2F-027C2087A993}" type="pres">
      <dgm:prSet presAssocID="{E7E8B1BB-7BA5-43DD-8FC3-02FB6ADDFAE5}" presName="root" presStyleCnt="0">
        <dgm:presLayoutVars>
          <dgm:dir/>
          <dgm:resizeHandles val="exact"/>
        </dgm:presLayoutVars>
      </dgm:prSet>
      <dgm:spPr/>
    </dgm:pt>
    <dgm:pt modelId="{9487FF01-6BEB-4E36-967E-E522551AE41B}" type="pres">
      <dgm:prSet presAssocID="{FB1D24B9-194F-4373-8694-8722DD7C1B50}" presName="compNode" presStyleCnt="0"/>
      <dgm:spPr/>
    </dgm:pt>
    <dgm:pt modelId="{2DD7DF4E-6DCC-479E-BFFA-D455B6B8247E}" type="pres">
      <dgm:prSet presAssocID="{FB1D24B9-194F-4373-8694-8722DD7C1B50}" presName="bgRect" presStyleLbl="bgShp" presStyleIdx="0" presStyleCnt="4"/>
      <dgm:spPr/>
    </dgm:pt>
    <dgm:pt modelId="{B16C3AF9-4360-42E7-BCCE-0AE31682F3CC}" type="pres">
      <dgm:prSet presAssocID="{FB1D24B9-194F-4373-8694-8722DD7C1B5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528B6CB-2DC3-47C5-B4F0-26154510941E}" type="pres">
      <dgm:prSet presAssocID="{FB1D24B9-194F-4373-8694-8722DD7C1B50}" presName="spaceRect" presStyleCnt="0"/>
      <dgm:spPr/>
    </dgm:pt>
    <dgm:pt modelId="{DDBF0A43-FF1C-428E-B010-C62FA0A1269B}" type="pres">
      <dgm:prSet presAssocID="{FB1D24B9-194F-4373-8694-8722DD7C1B50}" presName="parTx" presStyleLbl="revTx" presStyleIdx="0" presStyleCnt="4">
        <dgm:presLayoutVars>
          <dgm:chMax val="0"/>
          <dgm:chPref val="0"/>
        </dgm:presLayoutVars>
      </dgm:prSet>
      <dgm:spPr/>
    </dgm:pt>
    <dgm:pt modelId="{73EB7623-979C-4380-85F4-ECC3C2A0ABC9}" type="pres">
      <dgm:prSet presAssocID="{1CED68CB-F8E0-4586-AE8D-76732DAF6AD8}" presName="sibTrans" presStyleCnt="0"/>
      <dgm:spPr/>
    </dgm:pt>
    <dgm:pt modelId="{A7B19769-C0C0-4654-A13A-B8D1209FAC64}" type="pres">
      <dgm:prSet presAssocID="{44B8ECEA-5263-4FF8-B5EE-433B528E6497}" presName="compNode" presStyleCnt="0"/>
      <dgm:spPr/>
    </dgm:pt>
    <dgm:pt modelId="{B16C7F37-5E68-43BC-9E18-310CB0454E4C}" type="pres">
      <dgm:prSet presAssocID="{44B8ECEA-5263-4FF8-B5EE-433B528E6497}" presName="bgRect" presStyleLbl="bgShp" presStyleIdx="1" presStyleCnt="4"/>
      <dgm:spPr/>
    </dgm:pt>
    <dgm:pt modelId="{78BA1BF0-5313-4899-BFD9-F648493BF327}" type="pres">
      <dgm:prSet presAssocID="{44B8ECEA-5263-4FF8-B5EE-433B528E649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419B386-A842-40C0-B675-7DD2784BA6AA}" type="pres">
      <dgm:prSet presAssocID="{44B8ECEA-5263-4FF8-B5EE-433B528E6497}" presName="spaceRect" presStyleCnt="0"/>
      <dgm:spPr/>
    </dgm:pt>
    <dgm:pt modelId="{B949455A-FD70-4F21-A193-1F4529261ECD}" type="pres">
      <dgm:prSet presAssocID="{44B8ECEA-5263-4FF8-B5EE-433B528E6497}" presName="parTx" presStyleLbl="revTx" presStyleIdx="1" presStyleCnt="4">
        <dgm:presLayoutVars>
          <dgm:chMax val="0"/>
          <dgm:chPref val="0"/>
        </dgm:presLayoutVars>
      </dgm:prSet>
      <dgm:spPr/>
    </dgm:pt>
    <dgm:pt modelId="{29594E7B-E037-4E34-A0D3-D97C7C921EAC}" type="pres">
      <dgm:prSet presAssocID="{B8657331-7575-4711-9266-E425CAC7B360}" presName="sibTrans" presStyleCnt="0"/>
      <dgm:spPr/>
    </dgm:pt>
    <dgm:pt modelId="{13A33762-DCF2-45E4-944C-5F153CC273C3}" type="pres">
      <dgm:prSet presAssocID="{EE5B73BC-C56C-4C0F-9015-D22D28BCB02E}" presName="compNode" presStyleCnt="0"/>
      <dgm:spPr/>
    </dgm:pt>
    <dgm:pt modelId="{25BA3D5F-29DA-4DA5-9D84-68E86AE1371F}" type="pres">
      <dgm:prSet presAssocID="{EE5B73BC-C56C-4C0F-9015-D22D28BCB02E}" presName="bgRect" presStyleLbl="bgShp" presStyleIdx="2" presStyleCnt="4"/>
      <dgm:spPr/>
    </dgm:pt>
    <dgm:pt modelId="{73425565-FE49-4912-BF1B-28E87ED5A94A}" type="pres">
      <dgm:prSet presAssocID="{EE5B73BC-C56C-4C0F-9015-D22D28BCB02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47AF03F0-CF3E-4E92-A21A-7C8037DF2870}" type="pres">
      <dgm:prSet presAssocID="{EE5B73BC-C56C-4C0F-9015-D22D28BCB02E}" presName="spaceRect" presStyleCnt="0"/>
      <dgm:spPr/>
    </dgm:pt>
    <dgm:pt modelId="{9904ABA6-4724-4672-A895-9CFCD4FA2621}" type="pres">
      <dgm:prSet presAssocID="{EE5B73BC-C56C-4C0F-9015-D22D28BCB02E}" presName="parTx" presStyleLbl="revTx" presStyleIdx="2" presStyleCnt="4">
        <dgm:presLayoutVars>
          <dgm:chMax val="0"/>
          <dgm:chPref val="0"/>
        </dgm:presLayoutVars>
      </dgm:prSet>
      <dgm:spPr/>
    </dgm:pt>
    <dgm:pt modelId="{ADC2E5AE-56DF-4875-8BFC-F6BFDC7D61F8}" type="pres">
      <dgm:prSet presAssocID="{5A618755-56BC-4F44-9EEF-2FF545332902}" presName="sibTrans" presStyleCnt="0"/>
      <dgm:spPr/>
    </dgm:pt>
    <dgm:pt modelId="{2EBAA923-6573-4685-81DC-50C777ADDB6A}" type="pres">
      <dgm:prSet presAssocID="{AC352313-29B1-4F6D-B275-F286A48C9990}" presName="compNode" presStyleCnt="0"/>
      <dgm:spPr/>
    </dgm:pt>
    <dgm:pt modelId="{99E3663C-6B57-48FD-8561-FEEEA2C1C0DE}" type="pres">
      <dgm:prSet presAssocID="{AC352313-29B1-4F6D-B275-F286A48C9990}" presName="bgRect" presStyleLbl="bgShp" presStyleIdx="3" presStyleCnt="4"/>
      <dgm:spPr/>
    </dgm:pt>
    <dgm:pt modelId="{8A9E784E-F650-420C-9169-34959E64C95D}" type="pres">
      <dgm:prSet presAssocID="{AC352313-29B1-4F6D-B275-F286A48C999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FED5A20-5854-4DAF-B011-166F23272D21}" type="pres">
      <dgm:prSet presAssocID="{AC352313-29B1-4F6D-B275-F286A48C9990}" presName="spaceRect" presStyleCnt="0"/>
      <dgm:spPr/>
    </dgm:pt>
    <dgm:pt modelId="{FE6D3946-0EC9-43A0-AED7-4C4A1FAA04B4}" type="pres">
      <dgm:prSet presAssocID="{AC352313-29B1-4F6D-B275-F286A48C999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3C26310-E78A-4903-94F9-FF72C9B3D836}" type="presOf" srcId="{FB1D24B9-194F-4373-8694-8722DD7C1B50}" destId="{DDBF0A43-FF1C-428E-B010-C62FA0A1269B}" srcOrd="0" destOrd="0" presId="urn:microsoft.com/office/officeart/2018/2/layout/IconVerticalSolidList"/>
    <dgm:cxn modelId="{D019BF84-4246-4716-AB22-8385DF6E5681}" srcId="{E7E8B1BB-7BA5-43DD-8FC3-02FB6ADDFAE5}" destId="{FB1D24B9-194F-4373-8694-8722DD7C1B50}" srcOrd="0" destOrd="0" parTransId="{F04E46AE-A3A2-4C6A-9F15-76A495A04268}" sibTransId="{1CED68CB-F8E0-4586-AE8D-76732DAF6AD8}"/>
    <dgm:cxn modelId="{74F99790-B293-4CF9-9B21-29D92618627C}" type="presOf" srcId="{44B8ECEA-5263-4FF8-B5EE-433B528E6497}" destId="{B949455A-FD70-4F21-A193-1F4529261ECD}" srcOrd="0" destOrd="0" presId="urn:microsoft.com/office/officeart/2018/2/layout/IconVerticalSolidList"/>
    <dgm:cxn modelId="{2A6346AE-E4DD-4E57-9950-7399B4F4C014}" srcId="{E7E8B1BB-7BA5-43DD-8FC3-02FB6ADDFAE5}" destId="{AC352313-29B1-4F6D-B275-F286A48C9990}" srcOrd="3" destOrd="0" parTransId="{E5B4F968-B481-47F5-8E49-4445B37A8079}" sibTransId="{6E6F0517-33A6-4956-A35A-86FD6B24B6F6}"/>
    <dgm:cxn modelId="{C10221B5-B746-4A5E-BFDD-928EC1AB572D}" type="presOf" srcId="{EE5B73BC-C56C-4C0F-9015-D22D28BCB02E}" destId="{9904ABA6-4724-4672-A895-9CFCD4FA2621}" srcOrd="0" destOrd="0" presId="urn:microsoft.com/office/officeart/2018/2/layout/IconVerticalSolidList"/>
    <dgm:cxn modelId="{0F5B00BA-01C9-4CE0-90F9-966B0FC9119C}" type="presOf" srcId="{E7E8B1BB-7BA5-43DD-8FC3-02FB6ADDFAE5}" destId="{3B1B3988-E2B9-4651-9D2F-027C2087A993}" srcOrd="0" destOrd="0" presId="urn:microsoft.com/office/officeart/2018/2/layout/IconVerticalSolidList"/>
    <dgm:cxn modelId="{2E19B4C0-F500-4707-B37B-3B21B704CF8B}" srcId="{E7E8B1BB-7BA5-43DD-8FC3-02FB6ADDFAE5}" destId="{44B8ECEA-5263-4FF8-B5EE-433B528E6497}" srcOrd="1" destOrd="0" parTransId="{10405406-0F39-4942-B0BE-CA7A753947F9}" sibTransId="{B8657331-7575-4711-9266-E425CAC7B360}"/>
    <dgm:cxn modelId="{1A4C9AD6-B834-423C-8634-71B3FA4DF210}" type="presOf" srcId="{AC352313-29B1-4F6D-B275-F286A48C9990}" destId="{FE6D3946-0EC9-43A0-AED7-4C4A1FAA04B4}" srcOrd="0" destOrd="0" presId="urn:microsoft.com/office/officeart/2018/2/layout/IconVerticalSolidList"/>
    <dgm:cxn modelId="{2BB5DFFE-42A4-46FB-91B2-A8824AA3C005}" srcId="{E7E8B1BB-7BA5-43DD-8FC3-02FB6ADDFAE5}" destId="{EE5B73BC-C56C-4C0F-9015-D22D28BCB02E}" srcOrd="2" destOrd="0" parTransId="{79648535-FC43-471F-9B1C-DCD758ED7FEE}" sibTransId="{5A618755-56BC-4F44-9EEF-2FF545332902}"/>
    <dgm:cxn modelId="{9F67ED9D-16AD-4EEE-9015-09F517D32462}" type="presParOf" srcId="{3B1B3988-E2B9-4651-9D2F-027C2087A993}" destId="{9487FF01-6BEB-4E36-967E-E522551AE41B}" srcOrd="0" destOrd="0" presId="urn:microsoft.com/office/officeart/2018/2/layout/IconVerticalSolidList"/>
    <dgm:cxn modelId="{703D3619-AD25-4972-8F32-D14A51B93DDE}" type="presParOf" srcId="{9487FF01-6BEB-4E36-967E-E522551AE41B}" destId="{2DD7DF4E-6DCC-479E-BFFA-D455B6B8247E}" srcOrd="0" destOrd="0" presId="urn:microsoft.com/office/officeart/2018/2/layout/IconVerticalSolidList"/>
    <dgm:cxn modelId="{93F922FC-8916-4A96-8905-F79E506F210F}" type="presParOf" srcId="{9487FF01-6BEB-4E36-967E-E522551AE41B}" destId="{B16C3AF9-4360-42E7-BCCE-0AE31682F3CC}" srcOrd="1" destOrd="0" presId="urn:microsoft.com/office/officeart/2018/2/layout/IconVerticalSolidList"/>
    <dgm:cxn modelId="{781B8D69-2537-49D3-8441-958E599BCFC5}" type="presParOf" srcId="{9487FF01-6BEB-4E36-967E-E522551AE41B}" destId="{E528B6CB-2DC3-47C5-B4F0-26154510941E}" srcOrd="2" destOrd="0" presId="urn:microsoft.com/office/officeart/2018/2/layout/IconVerticalSolidList"/>
    <dgm:cxn modelId="{31199614-EE9C-46CC-8F21-6741E1184E96}" type="presParOf" srcId="{9487FF01-6BEB-4E36-967E-E522551AE41B}" destId="{DDBF0A43-FF1C-428E-B010-C62FA0A1269B}" srcOrd="3" destOrd="0" presId="urn:microsoft.com/office/officeart/2018/2/layout/IconVerticalSolidList"/>
    <dgm:cxn modelId="{F249C5C6-78F1-4E19-AF8B-EF6FE725C007}" type="presParOf" srcId="{3B1B3988-E2B9-4651-9D2F-027C2087A993}" destId="{73EB7623-979C-4380-85F4-ECC3C2A0ABC9}" srcOrd="1" destOrd="0" presId="urn:microsoft.com/office/officeart/2018/2/layout/IconVerticalSolidList"/>
    <dgm:cxn modelId="{29E7CA05-90A7-4677-AFCA-CE9D2064BF4E}" type="presParOf" srcId="{3B1B3988-E2B9-4651-9D2F-027C2087A993}" destId="{A7B19769-C0C0-4654-A13A-B8D1209FAC64}" srcOrd="2" destOrd="0" presId="urn:microsoft.com/office/officeart/2018/2/layout/IconVerticalSolidList"/>
    <dgm:cxn modelId="{C75193DD-C5B5-4EAC-86E8-88B5A7C4E458}" type="presParOf" srcId="{A7B19769-C0C0-4654-A13A-B8D1209FAC64}" destId="{B16C7F37-5E68-43BC-9E18-310CB0454E4C}" srcOrd="0" destOrd="0" presId="urn:microsoft.com/office/officeart/2018/2/layout/IconVerticalSolidList"/>
    <dgm:cxn modelId="{76AD8353-525F-4387-8095-6805B8058915}" type="presParOf" srcId="{A7B19769-C0C0-4654-A13A-B8D1209FAC64}" destId="{78BA1BF0-5313-4899-BFD9-F648493BF327}" srcOrd="1" destOrd="0" presId="urn:microsoft.com/office/officeart/2018/2/layout/IconVerticalSolidList"/>
    <dgm:cxn modelId="{8AC6362E-F9F7-4173-B5B4-BBA2F76C0F30}" type="presParOf" srcId="{A7B19769-C0C0-4654-A13A-B8D1209FAC64}" destId="{F419B386-A842-40C0-B675-7DD2784BA6AA}" srcOrd="2" destOrd="0" presId="urn:microsoft.com/office/officeart/2018/2/layout/IconVerticalSolidList"/>
    <dgm:cxn modelId="{257F8AA6-BC69-4C6D-9151-ED4123D00557}" type="presParOf" srcId="{A7B19769-C0C0-4654-A13A-B8D1209FAC64}" destId="{B949455A-FD70-4F21-A193-1F4529261ECD}" srcOrd="3" destOrd="0" presId="urn:microsoft.com/office/officeart/2018/2/layout/IconVerticalSolidList"/>
    <dgm:cxn modelId="{DA49B4BD-AA0D-4818-98C0-0F1CB5BFCD7E}" type="presParOf" srcId="{3B1B3988-E2B9-4651-9D2F-027C2087A993}" destId="{29594E7B-E037-4E34-A0D3-D97C7C921EAC}" srcOrd="3" destOrd="0" presId="urn:microsoft.com/office/officeart/2018/2/layout/IconVerticalSolidList"/>
    <dgm:cxn modelId="{1C7BBD5A-FA3A-48FE-B3FC-36FA7159A2AC}" type="presParOf" srcId="{3B1B3988-E2B9-4651-9D2F-027C2087A993}" destId="{13A33762-DCF2-45E4-944C-5F153CC273C3}" srcOrd="4" destOrd="0" presId="urn:microsoft.com/office/officeart/2018/2/layout/IconVerticalSolidList"/>
    <dgm:cxn modelId="{EE6C15F8-35DB-4E12-9579-346C94F73803}" type="presParOf" srcId="{13A33762-DCF2-45E4-944C-5F153CC273C3}" destId="{25BA3D5F-29DA-4DA5-9D84-68E86AE1371F}" srcOrd="0" destOrd="0" presId="urn:microsoft.com/office/officeart/2018/2/layout/IconVerticalSolidList"/>
    <dgm:cxn modelId="{244F0769-3AF0-44FF-88A9-AAB2A78AC2B2}" type="presParOf" srcId="{13A33762-DCF2-45E4-944C-5F153CC273C3}" destId="{73425565-FE49-4912-BF1B-28E87ED5A94A}" srcOrd="1" destOrd="0" presId="urn:microsoft.com/office/officeart/2018/2/layout/IconVerticalSolidList"/>
    <dgm:cxn modelId="{C59B792B-033F-4D78-9429-FB33F4548E2D}" type="presParOf" srcId="{13A33762-DCF2-45E4-944C-5F153CC273C3}" destId="{47AF03F0-CF3E-4E92-A21A-7C8037DF2870}" srcOrd="2" destOrd="0" presId="urn:microsoft.com/office/officeart/2018/2/layout/IconVerticalSolidList"/>
    <dgm:cxn modelId="{9E03174D-0F1D-49C2-81F5-356921919149}" type="presParOf" srcId="{13A33762-DCF2-45E4-944C-5F153CC273C3}" destId="{9904ABA6-4724-4672-A895-9CFCD4FA2621}" srcOrd="3" destOrd="0" presId="urn:microsoft.com/office/officeart/2018/2/layout/IconVerticalSolidList"/>
    <dgm:cxn modelId="{5B2ACEA5-150C-463F-8493-4B0FD69FEEA4}" type="presParOf" srcId="{3B1B3988-E2B9-4651-9D2F-027C2087A993}" destId="{ADC2E5AE-56DF-4875-8BFC-F6BFDC7D61F8}" srcOrd="5" destOrd="0" presId="urn:microsoft.com/office/officeart/2018/2/layout/IconVerticalSolidList"/>
    <dgm:cxn modelId="{788CA970-2D61-4043-AC83-D157AACC9B2C}" type="presParOf" srcId="{3B1B3988-E2B9-4651-9D2F-027C2087A993}" destId="{2EBAA923-6573-4685-81DC-50C777ADDB6A}" srcOrd="6" destOrd="0" presId="urn:microsoft.com/office/officeart/2018/2/layout/IconVerticalSolidList"/>
    <dgm:cxn modelId="{02B68EC3-664B-4290-944C-32FB6C159583}" type="presParOf" srcId="{2EBAA923-6573-4685-81DC-50C777ADDB6A}" destId="{99E3663C-6B57-48FD-8561-FEEEA2C1C0DE}" srcOrd="0" destOrd="0" presId="urn:microsoft.com/office/officeart/2018/2/layout/IconVerticalSolidList"/>
    <dgm:cxn modelId="{D3B45CA7-BD57-473D-A3D3-7477033AAFE3}" type="presParOf" srcId="{2EBAA923-6573-4685-81DC-50C777ADDB6A}" destId="{8A9E784E-F650-420C-9169-34959E64C95D}" srcOrd="1" destOrd="0" presId="urn:microsoft.com/office/officeart/2018/2/layout/IconVerticalSolidList"/>
    <dgm:cxn modelId="{538B3C86-1001-41D3-9364-AE9CF52FBFBA}" type="presParOf" srcId="{2EBAA923-6573-4685-81DC-50C777ADDB6A}" destId="{3FED5A20-5854-4DAF-B011-166F23272D21}" srcOrd="2" destOrd="0" presId="urn:microsoft.com/office/officeart/2018/2/layout/IconVerticalSolidList"/>
    <dgm:cxn modelId="{1474C3CB-7043-4DFB-8ADF-CDC05FEAB394}" type="presParOf" srcId="{2EBAA923-6573-4685-81DC-50C777ADDB6A}" destId="{FE6D3946-0EC9-43A0-AED7-4C4A1FAA04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E6572-31EC-4A56-91E5-7B2F5E6F233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F35132A-155F-45DD-9AF3-7F75C6A645D9}">
      <dgm:prSet/>
      <dgm:spPr/>
      <dgm:t>
        <a:bodyPr/>
        <a:lstStyle/>
        <a:p>
          <a:pPr>
            <a:defRPr cap="all"/>
          </a:pPr>
          <a:r>
            <a:rPr lang="en-GB" dirty="0"/>
            <a:t>To be assessed/to get or keep an academic job</a:t>
          </a:r>
          <a:endParaRPr lang="en-US" dirty="0"/>
        </a:p>
      </dgm:t>
    </dgm:pt>
    <dgm:pt modelId="{7B5A702D-0BDF-401B-9C82-0FD1BEA0607F}" type="parTrans" cxnId="{70DD5CD0-9457-414D-A758-C97EC72FF522}">
      <dgm:prSet/>
      <dgm:spPr/>
      <dgm:t>
        <a:bodyPr/>
        <a:lstStyle/>
        <a:p>
          <a:endParaRPr lang="en-US"/>
        </a:p>
      </dgm:t>
    </dgm:pt>
    <dgm:pt modelId="{631781E5-2ACC-4D1F-B7EF-1FF58BE57A1D}" type="sibTrans" cxnId="{70DD5CD0-9457-414D-A758-C97EC72FF522}">
      <dgm:prSet/>
      <dgm:spPr/>
      <dgm:t>
        <a:bodyPr/>
        <a:lstStyle/>
        <a:p>
          <a:endParaRPr lang="en-US"/>
        </a:p>
      </dgm:t>
    </dgm:pt>
    <dgm:pt modelId="{863EB53F-B5E1-42E5-9A03-8487984775FF}">
      <dgm:prSet/>
      <dgm:spPr/>
      <dgm:t>
        <a:bodyPr/>
        <a:lstStyle/>
        <a:p>
          <a:pPr>
            <a:defRPr cap="all"/>
          </a:pPr>
          <a:r>
            <a:rPr lang="en-GB" dirty="0"/>
            <a:t>To disseminate findings</a:t>
          </a:r>
          <a:endParaRPr lang="en-US" dirty="0"/>
        </a:p>
      </dgm:t>
    </dgm:pt>
    <dgm:pt modelId="{04F10435-8F7A-4B31-95E1-9983FFE3CDF4}" type="parTrans" cxnId="{9F7420C4-3EF7-47AA-941A-2B0AF0818892}">
      <dgm:prSet/>
      <dgm:spPr/>
      <dgm:t>
        <a:bodyPr/>
        <a:lstStyle/>
        <a:p>
          <a:endParaRPr lang="en-US"/>
        </a:p>
      </dgm:t>
    </dgm:pt>
    <dgm:pt modelId="{ABA3AEEF-1C2C-41B3-A8A6-30ED66E33FDA}" type="sibTrans" cxnId="{9F7420C4-3EF7-47AA-941A-2B0AF0818892}">
      <dgm:prSet/>
      <dgm:spPr/>
      <dgm:t>
        <a:bodyPr/>
        <a:lstStyle/>
        <a:p>
          <a:endParaRPr lang="en-US"/>
        </a:p>
      </dgm:t>
    </dgm:pt>
    <dgm:pt modelId="{D79BD6B9-C8D2-44BD-9F6D-C9F05363A203}">
      <dgm:prSet/>
      <dgm:spPr/>
      <dgm:t>
        <a:bodyPr/>
        <a:lstStyle/>
        <a:p>
          <a:pPr>
            <a:defRPr cap="all"/>
          </a:pPr>
          <a:r>
            <a:rPr lang="en-GB" strike="sngStrike" dirty="0"/>
            <a:t>To get rich</a:t>
          </a:r>
          <a:r>
            <a:rPr lang="en-GB" dirty="0"/>
            <a:t> (good luck with that)</a:t>
          </a:r>
          <a:endParaRPr lang="en-US" dirty="0"/>
        </a:p>
      </dgm:t>
    </dgm:pt>
    <dgm:pt modelId="{8D3C702B-2C76-4BD1-801C-2AE4B3BCAFFA}" type="parTrans" cxnId="{B609499E-0066-4A6B-B65C-47350E00B960}">
      <dgm:prSet/>
      <dgm:spPr/>
      <dgm:t>
        <a:bodyPr/>
        <a:lstStyle/>
        <a:p>
          <a:endParaRPr lang="en-US"/>
        </a:p>
      </dgm:t>
    </dgm:pt>
    <dgm:pt modelId="{D5FCC920-0BED-4104-885F-7F0AE44AAACA}" type="sibTrans" cxnId="{B609499E-0066-4A6B-B65C-47350E00B960}">
      <dgm:prSet/>
      <dgm:spPr/>
      <dgm:t>
        <a:bodyPr/>
        <a:lstStyle/>
        <a:p>
          <a:endParaRPr lang="en-US"/>
        </a:p>
      </dgm:t>
    </dgm:pt>
    <dgm:pt modelId="{DF09EA0A-E685-453B-B6DC-0A17CB17CA8D}" type="pres">
      <dgm:prSet presAssocID="{300E6572-31EC-4A56-91E5-7B2F5E6F2335}" presName="root" presStyleCnt="0">
        <dgm:presLayoutVars>
          <dgm:dir/>
          <dgm:resizeHandles val="exact"/>
        </dgm:presLayoutVars>
      </dgm:prSet>
      <dgm:spPr/>
    </dgm:pt>
    <dgm:pt modelId="{8F137467-4B2F-4913-9FA1-0F1759E5BE52}" type="pres">
      <dgm:prSet presAssocID="{6F35132A-155F-45DD-9AF3-7F75C6A645D9}" presName="compNode" presStyleCnt="0"/>
      <dgm:spPr/>
    </dgm:pt>
    <dgm:pt modelId="{FCF3B5BC-4E1D-47AB-B231-9C65943FFB25}" type="pres">
      <dgm:prSet presAssocID="{6F35132A-155F-45DD-9AF3-7F75C6A645D9}" presName="iconBgRect" presStyleLbl="bgShp" presStyleIdx="0" presStyleCnt="3"/>
      <dgm:spPr/>
    </dgm:pt>
    <dgm:pt modelId="{9FB93618-607D-4151-A23C-ABBBE6CB343D}" type="pres">
      <dgm:prSet presAssocID="{6F35132A-155F-45DD-9AF3-7F75C6A645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B5D18E8-011C-459B-B6B9-935E1EF9BDE8}" type="pres">
      <dgm:prSet presAssocID="{6F35132A-155F-45DD-9AF3-7F75C6A645D9}" presName="spaceRect" presStyleCnt="0"/>
      <dgm:spPr/>
    </dgm:pt>
    <dgm:pt modelId="{0A215027-E145-42C2-AC81-5AD9DE09E868}" type="pres">
      <dgm:prSet presAssocID="{6F35132A-155F-45DD-9AF3-7F75C6A645D9}" presName="textRect" presStyleLbl="revTx" presStyleIdx="0" presStyleCnt="3">
        <dgm:presLayoutVars>
          <dgm:chMax val="1"/>
          <dgm:chPref val="1"/>
        </dgm:presLayoutVars>
      </dgm:prSet>
      <dgm:spPr/>
    </dgm:pt>
    <dgm:pt modelId="{B4C95C25-855C-4346-9968-F87664ED0995}" type="pres">
      <dgm:prSet presAssocID="{631781E5-2ACC-4D1F-B7EF-1FF58BE57A1D}" presName="sibTrans" presStyleCnt="0"/>
      <dgm:spPr/>
    </dgm:pt>
    <dgm:pt modelId="{06C8EC9D-3234-4C83-944D-08D812309210}" type="pres">
      <dgm:prSet presAssocID="{863EB53F-B5E1-42E5-9A03-8487984775FF}" presName="compNode" presStyleCnt="0"/>
      <dgm:spPr/>
    </dgm:pt>
    <dgm:pt modelId="{4BDDFEDC-D59F-4458-84F7-7024A49139DC}" type="pres">
      <dgm:prSet presAssocID="{863EB53F-B5E1-42E5-9A03-8487984775FF}" presName="iconBgRect" presStyleLbl="bgShp" presStyleIdx="1" presStyleCnt="3"/>
      <dgm:spPr/>
    </dgm:pt>
    <dgm:pt modelId="{D4DD29F5-60EF-440B-833D-CB7D403334B1}" type="pres">
      <dgm:prSet presAssocID="{863EB53F-B5E1-42E5-9A03-8487984775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E51F431-78F7-4E93-9EEF-E4870F29BE0A}" type="pres">
      <dgm:prSet presAssocID="{863EB53F-B5E1-42E5-9A03-8487984775FF}" presName="spaceRect" presStyleCnt="0"/>
      <dgm:spPr/>
    </dgm:pt>
    <dgm:pt modelId="{8A188309-9860-4DB8-B48B-9C1C705BCB7A}" type="pres">
      <dgm:prSet presAssocID="{863EB53F-B5E1-42E5-9A03-8487984775FF}" presName="textRect" presStyleLbl="revTx" presStyleIdx="1" presStyleCnt="3">
        <dgm:presLayoutVars>
          <dgm:chMax val="1"/>
          <dgm:chPref val="1"/>
        </dgm:presLayoutVars>
      </dgm:prSet>
      <dgm:spPr/>
    </dgm:pt>
    <dgm:pt modelId="{1CBDBE45-5F30-4FAC-B4C7-23C8CEA9D74B}" type="pres">
      <dgm:prSet presAssocID="{ABA3AEEF-1C2C-41B3-A8A6-30ED66E33FDA}" presName="sibTrans" presStyleCnt="0"/>
      <dgm:spPr/>
    </dgm:pt>
    <dgm:pt modelId="{4DF88042-E845-4293-B3C1-45C15606E4B5}" type="pres">
      <dgm:prSet presAssocID="{D79BD6B9-C8D2-44BD-9F6D-C9F05363A203}" presName="compNode" presStyleCnt="0"/>
      <dgm:spPr/>
    </dgm:pt>
    <dgm:pt modelId="{03965AAE-E070-436E-A9E2-93FD86D26113}" type="pres">
      <dgm:prSet presAssocID="{D79BD6B9-C8D2-44BD-9F6D-C9F05363A203}" presName="iconBgRect" presStyleLbl="bgShp" presStyleIdx="2" presStyleCnt="3"/>
      <dgm:spPr/>
    </dgm:pt>
    <dgm:pt modelId="{9AEA693B-7D23-487C-92A0-1A923FDCB1AA}" type="pres">
      <dgm:prSet presAssocID="{D79BD6B9-C8D2-44BD-9F6D-C9F05363A20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mond"/>
        </a:ext>
      </dgm:extLst>
    </dgm:pt>
    <dgm:pt modelId="{C59945AD-7B17-41DA-972D-ED20D9399DC2}" type="pres">
      <dgm:prSet presAssocID="{D79BD6B9-C8D2-44BD-9F6D-C9F05363A203}" presName="spaceRect" presStyleCnt="0"/>
      <dgm:spPr/>
    </dgm:pt>
    <dgm:pt modelId="{75DB70AB-3F3D-4F66-9FA8-A08DF1AA684D}" type="pres">
      <dgm:prSet presAssocID="{D79BD6B9-C8D2-44BD-9F6D-C9F05363A20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83B7C42-D096-4FB6-949E-74C693296A34}" type="presOf" srcId="{300E6572-31EC-4A56-91E5-7B2F5E6F2335}" destId="{DF09EA0A-E685-453B-B6DC-0A17CB17CA8D}" srcOrd="0" destOrd="0" presId="urn:microsoft.com/office/officeart/2018/5/layout/IconCircleLabelList"/>
    <dgm:cxn modelId="{8BF2A285-A631-42CF-BE61-F0E1B6C971FC}" type="presOf" srcId="{D79BD6B9-C8D2-44BD-9F6D-C9F05363A203}" destId="{75DB70AB-3F3D-4F66-9FA8-A08DF1AA684D}" srcOrd="0" destOrd="0" presId="urn:microsoft.com/office/officeart/2018/5/layout/IconCircleLabelList"/>
    <dgm:cxn modelId="{B609499E-0066-4A6B-B65C-47350E00B960}" srcId="{300E6572-31EC-4A56-91E5-7B2F5E6F2335}" destId="{D79BD6B9-C8D2-44BD-9F6D-C9F05363A203}" srcOrd="2" destOrd="0" parTransId="{8D3C702B-2C76-4BD1-801C-2AE4B3BCAFFA}" sibTransId="{D5FCC920-0BED-4104-885F-7F0AE44AAACA}"/>
    <dgm:cxn modelId="{F5079EAB-3B51-4C14-BDB2-45A98DA4FFD3}" type="presOf" srcId="{863EB53F-B5E1-42E5-9A03-8487984775FF}" destId="{8A188309-9860-4DB8-B48B-9C1C705BCB7A}" srcOrd="0" destOrd="0" presId="urn:microsoft.com/office/officeart/2018/5/layout/IconCircleLabelList"/>
    <dgm:cxn modelId="{0482DCB3-6954-459D-B12D-63CA6CC6277D}" type="presOf" srcId="{6F35132A-155F-45DD-9AF3-7F75C6A645D9}" destId="{0A215027-E145-42C2-AC81-5AD9DE09E868}" srcOrd="0" destOrd="0" presId="urn:microsoft.com/office/officeart/2018/5/layout/IconCircleLabelList"/>
    <dgm:cxn modelId="{9F7420C4-3EF7-47AA-941A-2B0AF0818892}" srcId="{300E6572-31EC-4A56-91E5-7B2F5E6F2335}" destId="{863EB53F-B5E1-42E5-9A03-8487984775FF}" srcOrd="1" destOrd="0" parTransId="{04F10435-8F7A-4B31-95E1-9983FFE3CDF4}" sibTransId="{ABA3AEEF-1C2C-41B3-A8A6-30ED66E33FDA}"/>
    <dgm:cxn modelId="{70DD5CD0-9457-414D-A758-C97EC72FF522}" srcId="{300E6572-31EC-4A56-91E5-7B2F5E6F2335}" destId="{6F35132A-155F-45DD-9AF3-7F75C6A645D9}" srcOrd="0" destOrd="0" parTransId="{7B5A702D-0BDF-401B-9C82-0FD1BEA0607F}" sibTransId="{631781E5-2ACC-4D1F-B7EF-1FF58BE57A1D}"/>
    <dgm:cxn modelId="{E908D03B-6468-4208-B507-2E264FCD8E51}" type="presParOf" srcId="{DF09EA0A-E685-453B-B6DC-0A17CB17CA8D}" destId="{8F137467-4B2F-4913-9FA1-0F1759E5BE52}" srcOrd="0" destOrd="0" presId="urn:microsoft.com/office/officeart/2018/5/layout/IconCircleLabelList"/>
    <dgm:cxn modelId="{66D41E7C-A402-4F17-A7D3-0D5D05D146A5}" type="presParOf" srcId="{8F137467-4B2F-4913-9FA1-0F1759E5BE52}" destId="{FCF3B5BC-4E1D-47AB-B231-9C65943FFB25}" srcOrd="0" destOrd="0" presId="urn:microsoft.com/office/officeart/2018/5/layout/IconCircleLabelList"/>
    <dgm:cxn modelId="{115623D6-4932-4952-A96A-AF2EDD65B971}" type="presParOf" srcId="{8F137467-4B2F-4913-9FA1-0F1759E5BE52}" destId="{9FB93618-607D-4151-A23C-ABBBE6CB343D}" srcOrd="1" destOrd="0" presId="urn:microsoft.com/office/officeart/2018/5/layout/IconCircleLabelList"/>
    <dgm:cxn modelId="{D3C480C4-FC8E-423E-BBC8-DB01FC1C858E}" type="presParOf" srcId="{8F137467-4B2F-4913-9FA1-0F1759E5BE52}" destId="{0B5D18E8-011C-459B-B6B9-935E1EF9BDE8}" srcOrd="2" destOrd="0" presId="urn:microsoft.com/office/officeart/2018/5/layout/IconCircleLabelList"/>
    <dgm:cxn modelId="{91E41D8D-8D7D-42CC-965C-AD5D53EDEC2E}" type="presParOf" srcId="{8F137467-4B2F-4913-9FA1-0F1759E5BE52}" destId="{0A215027-E145-42C2-AC81-5AD9DE09E868}" srcOrd="3" destOrd="0" presId="urn:microsoft.com/office/officeart/2018/5/layout/IconCircleLabelList"/>
    <dgm:cxn modelId="{6D3727C2-5431-410A-B042-D73FF298EF7F}" type="presParOf" srcId="{DF09EA0A-E685-453B-B6DC-0A17CB17CA8D}" destId="{B4C95C25-855C-4346-9968-F87664ED0995}" srcOrd="1" destOrd="0" presId="urn:microsoft.com/office/officeart/2018/5/layout/IconCircleLabelList"/>
    <dgm:cxn modelId="{66B96BAE-FD82-4CA2-8042-EE8B34854CBB}" type="presParOf" srcId="{DF09EA0A-E685-453B-B6DC-0A17CB17CA8D}" destId="{06C8EC9D-3234-4C83-944D-08D812309210}" srcOrd="2" destOrd="0" presId="urn:microsoft.com/office/officeart/2018/5/layout/IconCircleLabelList"/>
    <dgm:cxn modelId="{2191CB26-4B41-4823-88DE-EEC48562F4ED}" type="presParOf" srcId="{06C8EC9D-3234-4C83-944D-08D812309210}" destId="{4BDDFEDC-D59F-4458-84F7-7024A49139DC}" srcOrd="0" destOrd="0" presId="urn:microsoft.com/office/officeart/2018/5/layout/IconCircleLabelList"/>
    <dgm:cxn modelId="{0DCA9B88-72B6-4790-9B6F-034750AFFC67}" type="presParOf" srcId="{06C8EC9D-3234-4C83-944D-08D812309210}" destId="{D4DD29F5-60EF-440B-833D-CB7D403334B1}" srcOrd="1" destOrd="0" presId="urn:microsoft.com/office/officeart/2018/5/layout/IconCircleLabelList"/>
    <dgm:cxn modelId="{EF455BA6-F4F7-4A25-95E2-70B6B630E14C}" type="presParOf" srcId="{06C8EC9D-3234-4C83-944D-08D812309210}" destId="{4E51F431-78F7-4E93-9EEF-E4870F29BE0A}" srcOrd="2" destOrd="0" presId="urn:microsoft.com/office/officeart/2018/5/layout/IconCircleLabelList"/>
    <dgm:cxn modelId="{70826D31-43C8-4F05-9F71-B0F14BDDA2A9}" type="presParOf" srcId="{06C8EC9D-3234-4C83-944D-08D812309210}" destId="{8A188309-9860-4DB8-B48B-9C1C705BCB7A}" srcOrd="3" destOrd="0" presId="urn:microsoft.com/office/officeart/2018/5/layout/IconCircleLabelList"/>
    <dgm:cxn modelId="{4D4769A9-526C-41C8-B282-D12957D249A0}" type="presParOf" srcId="{DF09EA0A-E685-453B-B6DC-0A17CB17CA8D}" destId="{1CBDBE45-5F30-4FAC-B4C7-23C8CEA9D74B}" srcOrd="3" destOrd="0" presId="urn:microsoft.com/office/officeart/2018/5/layout/IconCircleLabelList"/>
    <dgm:cxn modelId="{F4D11D39-484E-436F-AB18-BB50AE9B06E2}" type="presParOf" srcId="{DF09EA0A-E685-453B-B6DC-0A17CB17CA8D}" destId="{4DF88042-E845-4293-B3C1-45C15606E4B5}" srcOrd="4" destOrd="0" presId="urn:microsoft.com/office/officeart/2018/5/layout/IconCircleLabelList"/>
    <dgm:cxn modelId="{CA2634AF-2B27-47FC-A9B7-E6B8D353A291}" type="presParOf" srcId="{4DF88042-E845-4293-B3C1-45C15606E4B5}" destId="{03965AAE-E070-436E-A9E2-93FD86D26113}" srcOrd="0" destOrd="0" presId="urn:microsoft.com/office/officeart/2018/5/layout/IconCircleLabelList"/>
    <dgm:cxn modelId="{DBB904B9-152F-43CD-B666-D36FF0033316}" type="presParOf" srcId="{4DF88042-E845-4293-B3C1-45C15606E4B5}" destId="{9AEA693B-7D23-487C-92A0-1A923FDCB1AA}" srcOrd="1" destOrd="0" presId="urn:microsoft.com/office/officeart/2018/5/layout/IconCircleLabelList"/>
    <dgm:cxn modelId="{F1640FDA-D259-4558-B766-F5B0FBF0E44F}" type="presParOf" srcId="{4DF88042-E845-4293-B3C1-45C15606E4B5}" destId="{C59945AD-7B17-41DA-972D-ED20D9399DC2}" srcOrd="2" destOrd="0" presId="urn:microsoft.com/office/officeart/2018/5/layout/IconCircleLabelList"/>
    <dgm:cxn modelId="{E469ECD9-22B7-411F-BA91-4C584183940F}" type="presParOf" srcId="{4DF88042-E845-4293-B3C1-45C15606E4B5}" destId="{75DB70AB-3F3D-4F66-9FA8-A08DF1AA684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DF4E-6DCC-479E-BFFA-D455B6B8247E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C3AF9-4360-42E7-BCCE-0AE31682F3CC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F0A43-FF1C-428E-B010-C62FA0A1269B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You do the research</a:t>
          </a:r>
          <a:endParaRPr lang="en-US" sz="2100" kern="1200"/>
        </a:p>
      </dsp:txBody>
      <dsp:txXfrm>
        <a:off x="1339618" y="2288"/>
        <a:ext cx="5024605" cy="1159843"/>
      </dsp:txXfrm>
    </dsp:sp>
    <dsp:sp modelId="{B16C7F37-5E68-43BC-9E18-310CB0454E4C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A1BF0-5313-4899-BFD9-F648493BF327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9455A-FD70-4F21-A193-1F4529261ECD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Your peers do the peer review</a:t>
          </a:r>
          <a:endParaRPr lang="en-US" sz="2100" kern="1200"/>
        </a:p>
      </dsp:txBody>
      <dsp:txXfrm>
        <a:off x="1339618" y="1452092"/>
        <a:ext cx="5024605" cy="1159843"/>
      </dsp:txXfrm>
    </dsp:sp>
    <dsp:sp modelId="{25BA3D5F-29DA-4DA5-9D84-68E86AE1371F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25565-FE49-4912-BF1B-28E87ED5A94A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4ABA6-4724-4672-A895-9CFCD4FA2621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Publishers typeset, copyedit, proofread, register metadata, print etc.</a:t>
          </a:r>
          <a:endParaRPr lang="en-US" sz="2100" kern="1200"/>
        </a:p>
      </dsp:txBody>
      <dsp:txXfrm>
        <a:off x="1339618" y="2901896"/>
        <a:ext cx="5024605" cy="1159843"/>
      </dsp:txXfrm>
    </dsp:sp>
    <dsp:sp modelId="{99E3663C-6B57-48FD-8561-FEEEA2C1C0DE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E784E-F650-420C-9169-34959E64C95D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D3946-0EC9-43A0-AED7-4C4A1FAA04B4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Because research is niche and has no mass audience, research articles and books are expensive</a:t>
          </a:r>
          <a:endParaRPr lang="en-US" sz="2100" kern="1200"/>
        </a:p>
      </dsp:txBody>
      <dsp:txXfrm>
        <a:off x="1339618" y="4351700"/>
        <a:ext cx="5024605" cy="1159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3B5BC-4E1D-47AB-B231-9C65943FFB25}">
      <dsp:nvSpPr>
        <dsp:cNvPr id="0" name=""/>
        <dsp:cNvSpPr/>
      </dsp:nvSpPr>
      <dsp:spPr>
        <a:xfrm>
          <a:off x="679050" y="581261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93618-607D-4151-A23C-ABBBE6CB343D}">
      <dsp:nvSpPr>
        <dsp:cNvPr id="0" name=""/>
        <dsp:cNvSpPr/>
      </dsp:nvSpPr>
      <dsp:spPr>
        <a:xfrm>
          <a:off x="1081237" y="98344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15027-E145-42C2-AC81-5AD9DE09E868}">
      <dsp:nvSpPr>
        <dsp:cNvPr id="0" name=""/>
        <dsp:cNvSpPr/>
      </dsp:nvSpPr>
      <dsp:spPr>
        <a:xfrm>
          <a:off x="75768" y="305626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To be assessed/to get or keep an academic job</a:t>
          </a:r>
          <a:endParaRPr lang="en-US" sz="1700" kern="1200" dirty="0"/>
        </a:p>
      </dsp:txBody>
      <dsp:txXfrm>
        <a:off x="75768" y="3056262"/>
        <a:ext cx="3093750" cy="720000"/>
      </dsp:txXfrm>
    </dsp:sp>
    <dsp:sp modelId="{4BDDFEDC-D59F-4458-84F7-7024A49139DC}">
      <dsp:nvSpPr>
        <dsp:cNvPr id="0" name=""/>
        <dsp:cNvSpPr/>
      </dsp:nvSpPr>
      <dsp:spPr>
        <a:xfrm>
          <a:off x="4314206" y="581261"/>
          <a:ext cx="1887187" cy="1887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D29F5-60EF-440B-833D-CB7D403334B1}">
      <dsp:nvSpPr>
        <dsp:cNvPr id="0" name=""/>
        <dsp:cNvSpPr/>
      </dsp:nvSpPr>
      <dsp:spPr>
        <a:xfrm>
          <a:off x="4716393" y="98344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88309-9860-4DB8-B48B-9C1C705BCB7A}">
      <dsp:nvSpPr>
        <dsp:cNvPr id="0" name=""/>
        <dsp:cNvSpPr/>
      </dsp:nvSpPr>
      <dsp:spPr>
        <a:xfrm>
          <a:off x="3710925" y="305626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To disseminate findings</a:t>
          </a:r>
          <a:endParaRPr lang="en-US" sz="1700" kern="1200" dirty="0"/>
        </a:p>
      </dsp:txBody>
      <dsp:txXfrm>
        <a:off x="3710925" y="3056262"/>
        <a:ext cx="3093750" cy="720000"/>
      </dsp:txXfrm>
    </dsp:sp>
    <dsp:sp modelId="{03965AAE-E070-436E-A9E2-93FD86D26113}">
      <dsp:nvSpPr>
        <dsp:cNvPr id="0" name=""/>
        <dsp:cNvSpPr/>
      </dsp:nvSpPr>
      <dsp:spPr>
        <a:xfrm>
          <a:off x="7949362" y="581261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A693B-7D23-487C-92A0-1A923FDCB1AA}">
      <dsp:nvSpPr>
        <dsp:cNvPr id="0" name=""/>
        <dsp:cNvSpPr/>
      </dsp:nvSpPr>
      <dsp:spPr>
        <a:xfrm>
          <a:off x="8351550" y="98344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B70AB-3F3D-4F66-9FA8-A08DF1AA684D}">
      <dsp:nvSpPr>
        <dsp:cNvPr id="0" name=""/>
        <dsp:cNvSpPr/>
      </dsp:nvSpPr>
      <dsp:spPr>
        <a:xfrm>
          <a:off x="7346081" y="305626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strike="sngStrike" kern="1200" dirty="0"/>
            <a:t>To get rich</a:t>
          </a:r>
          <a:r>
            <a:rPr lang="en-GB" sz="1700" kern="1200" dirty="0"/>
            <a:t> (good luck with that)</a:t>
          </a:r>
          <a:endParaRPr lang="en-US" sz="1700" kern="1200" dirty="0"/>
        </a:p>
      </dsp:txBody>
      <dsp:txXfrm>
        <a:off x="7346081" y="305626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80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3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0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1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7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6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avy 3D art">
            <a:extLst>
              <a:ext uri="{FF2B5EF4-FFF2-40B4-BE49-F238E27FC236}">
                <a16:creationId xmlns:a16="http://schemas.microsoft.com/office/drawing/2014/main" id="{2D0E6C84-BD46-2A15-C436-7E27855489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" r="-8" b="-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158397" cy="3204134"/>
          </a:xfrm>
        </p:spPr>
        <p:txBody>
          <a:bodyPr anchor="b">
            <a:normAutofit/>
          </a:bodyPr>
          <a:lstStyle/>
          <a:p>
            <a:r>
              <a:rPr lang="en-GB" sz="4800" dirty="0"/>
              <a:t>Accessibility, Publishing, and Disability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000" dirty="0"/>
              <a:t>Prof Martin Paul Eve</a:t>
            </a:r>
          </a:p>
          <a:p>
            <a:r>
              <a:rPr lang="en-GB" sz="2000" dirty="0"/>
              <a:t>Birkbeck, University of London</a:t>
            </a:r>
          </a:p>
          <a:p>
            <a:r>
              <a:rPr lang="en-GB" sz="2000" dirty="0"/>
              <a:t>&amp; </a:t>
            </a:r>
            <a:r>
              <a:rPr lang="en-GB" sz="2000" dirty="0" err="1"/>
              <a:t>Crossref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DB84A-7685-3D5A-D330-DCE46500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dirty="0"/>
              <a:t>Traditional Publishing Model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EDCB65-D9CC-3B8D-9D76-515247501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28015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91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FE5B96-FF60-220D-5206-01DA0F722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i="1" dirty="0"/>
              <a:t>Why</a:t>
            </a:r>
            <a:r>
              <a:rPr lang="en-GB" dirty="0"/>
              <a:t> do you publish research?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E3422E-5217-B064-714D-7C6D62134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37087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93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C3873F-7289-EF7C-7843-B95D240A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GB" sz="5200"/>
              <a:t>Being Assessed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44D8F-12B4-F2B5-1DD6-AA5572E49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/>
              <a:t>Academic publications are a form of symbolic economy</a:t>
            </a:r>
          </a:p>
          <a:p>
            <a:r>
              <a:rPr lang="en-GB" sz="1800" dirty="0"/>
              <a:t>Publications translate into jobs and real salaries/money</a:t>
            </a:r>
          </a:p>
          <a:p>
            <a:r>
              <a:rPr lang="en-GB" sz="1800"/>
              <a:t>The perceived difficulty (and therefore scarcity) of getting into a publication drives its value/worth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07D5E063-1444-DAC6-7180-C0D0EE0DC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3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580111-41AF-F4E0-AFA9-760E79C13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CE111C-1E6B-910E-6A69-F82EB6BBF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B7C91-22B6-9CE7-E661-75505CA6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GB" sz="5200" dirty="0"/>
              <a:t>Being </a:t>
            </a:r>
            <a:r>
              <a:rPr lang="en-GB" sz="5200" i="1" dirty="0"/>
              <a:t>Read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ADECB4-408B-5FE4-6C68-040F9AF5D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6903AB-3117-2C1D-C55B-93A02BA8A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CBE14-01C0-863B-AABB-2242E6BE2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/>
              <a:t>The traditional model severely limits readership</a:t>
            </a:r>
            <a:endParaRPr lang="en-US" dirty="0"/>
          </a:p>
          <a:p>
            <a:r>
              <a:rPr lang="en-GB" sz="1800" dirty="0"/>
              <a:t>Biggest commercial journal publishers make almost £1bn profit per year</a:t>
            </a:r>
          </a:p>
          <a:p>
            <a:r>
              <a:rPr lang="en-GB" sz="1800" dirty="0"/>
              <a:t>What about using "the internet" to disseminate scholarship digitally?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627967B5-C3CE-F066-7531-BE507F6A8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0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6214D6-FE82-3385-36E0-4CE8B789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GB" sz="5200"/>
              <a:t>Open Access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07E15-BE42-306A-AC19-7779E3EB4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/>
              <a:t>Using the internet to disseminate research</a:t>
            </a:r>
          </a:p>
          <a:p>
            <a:r>
              <a:rPr lang="en-GB" sz="1800" dirty="0"/>
              <a:t>Free to read and freedom to reuse</a:t>
            </a:r>
          </a:p>
          <a:p>
            <a:r>
              <a:rPr lang="en-GB" sz="1800" dirty="0"/>
              <a:t>Gold/Green</a:t>
            </a:r>
          </a:p>
          <a:p>
            <a:r>
              <a:rPr lang="en-GB" sz="1800" dirty="0"/>
              <a:t>Alternative revenue structures: APCs / memberships</a:t>
            </a:r>
          </a:p>
          <a:p>
            <a:r>
              <a:rPr lang="en-GB" sz="1800" dirty="0"/>
              <a:t>Open licenses</a:t>
            </a:r>
          </a:p>
        </p:txBody>
      </p:sp>
      <p:pic>
        <p:nvPicPr>
          <p:cNvPr id="7" name="Graphic 6" descr="Open Source">
            <a:extLst>
              <a:ext uri="{FF2B5EF4-FFF2-40B4-BE49-F238E27FC236}">
                <a16:creationId xmlns:a16="http://schemas.microsoft.com/office/drawing/2014/main" id="{7222D087-21EB-1960-D75A-0163ACFA3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4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eelchair signage">
            <a:extLst>
              <a:ext uri="{FF2B5EF4-FFF2-40B4-BE49-F238E27FC236}">
                <a16:creationId xmlns:a16="http://schemas.microsoft.com/office/drawing/2014/main" id="{0BA86982-3499-3516-9236-BC7FF7116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68664-3DD0-2C20-A802-854C9413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GB" sz="2800"/>
              <a:t>Why and Who?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1C5D-E6A6-9A53-5599-9206BBA5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014273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700" dirty="0"/>
              <a:t>I have severe health problems and so cannot easily get to a physical library</a:t>
            </a:r>
          </a:p>
          <a:p>
            <a:r>
              <a:rPr lang="en-GB" sz="1700" dirty="0"/>
              <a:t>Otherwise your copyright will be held by the publisher... for up to 70 years after your death</a:t>
            </a:r>
          </a:p>
          <a:p>
            <a:r>
              <a:rPr lang="en-GB" sz="1700" dirty="0"/>
              <a:t>Think about what </a:t>
            </a:r>
            <a:r>
              <a:rPr lang="en-GB" sz="1700" i="1" dirty="0"/>
              <a:t>good </a:t>
            </a:r>
            <a:r>
              <a:rPr lang="en-GB" sz="1700" dirty="0"/>
              <a:t>you want your research to do in the world, beyond individual motivations</a:t>
            </a:r>
          </a:p>
        </p:txBody>
      </p:sp>
    </p:spTree>
    <p:extLst>
      <p:ext uri="{BB962C8B-B14F-4D97-AF65-F5344CB8AC3E}">
        <p14:creationId xmlns:p14="http://schemas.microsoft.com/office/powerpoint/2010/main" val="419223807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4E2"/>
      </a:lt2>
      <a:accent1>
        <a:srgbClr val="3B93B1"/>
      </a:accent1>
      <a:accent2>
        <a:srgbClr val="46B4A2"/>
      </a:accent2>
      <a:accent3>
        <a:srgbClr val="4D74C3"/>
      </a:accent3>
      <a:accent4>
        <a:srgbClr val="B13B58"/>
      </a:accent4>
      <a:accent5>
        <a:srgbClr val="C3614D"/>
      </a:accent5>
      <a:accent6>
        <a:srgbClr val="B1813B"/>
      </a:accent6>
      <a:hlink>
        <a:srgbClr val="BF60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AccentBoxVTI</vt:lpstr>
      <vt:lpstr>Accessibility, Publishing, and Disability</vt:lpstr>
      <vt:lpstr>Traditional Publishing Model</vt:lpstr>
      <vt:lpstr>Why do you publish research?</vt:lpstr>
      <vt:lpstr>Being Assessed</vt:lpstr>
      <vt:lpstr>Being Read</vt:lpstr>
      <vt:lpstr>Open Access</vt:lpstr>
      <vt:lpstr>Why and Who?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114</cp:revision>
  <dcterms:created xsi:type="dcterms:W3CDTF">2024-01-11T09:59:01Z</dcterms:created>
  <dcterms:modified xsi:type="dcterms:W3CDTF">2024-01-11T18:48:06Z</dcterms:modified>
</cp:coreProperties>
</file>