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84" r:id="rId3"/>
    <p:sldId id="285" r:id="rId4"/>
    <p:sldId id="282" r:id="rId5"/>
    <p:sldId id="286" r:id="rId6"/>
    <p:sldId id="283" r:id="rId7"/>
    <p:sldId id="272" r:id="rId8"/>
    <p:sldId id="273" r:id="rId9"/>
    <p:sldId id="274" r:id="rId10"/>
    <p:sldId id="275" r:id="rId11"/>
    <p:sldId id="276" r:id="rId12"/>
    <p:sldId id="258" r:id="rId13"/>
    <p:sldId id="277" r:id="rId14"/>
    <p:sldId id="278" r:id="rId15"/>
    <p:sldId id="300" r:id="rId16"/>
    <p:sldId id="279" r:id="rId17"/>
    <p:sldId id="301" r:id="rId18"/>
    <p:sldId id="281"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E806F-4842-5D9A-4384-A3A2E7B9B6FC}" v="277" dt="2025-05-20T11:25:10.221"/>
    <p1510:client id="{FFAEED34-FC5B-374A-CDC3-529C51E8BB05}" v="546" dt="2025-05-20T11:05:03.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69031-AEC3-46D3-96AA-CD5B612480DB}"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F4FF6878-7FF1-42C8-924B-713CF9F91BD4}">
      <dgm:prSet/>
      <dgm:spPr/>
      <dgm:t>
        <a:bodyPr/>
        <a:lstStyle/>
        <a:p>
          <a:r>
            <a:rPr lang="en-GB"/>
            <a:t>"The removal of price and permission barriers to academic research and scholarship"</a:t>
          </a:r>
          <a:endParaRPr lang="en-US"/>
        </a:p>
      </dgm:t>
    </dgm:pt>
    <dgm:pt modelId="{59053434-FD21-4411-9D68-E7125F309D68}" type="parTrans" cxnId="{47A8BEDF-A87C-4EE0-B4B8-1202921AF607}">
      <dgm:prSet/>
      <dgm:spPr/>
      <dgm:t>
        <a:bodyPr/>
        <a:lstStyle/>
        <a:p>
          <a:endParaRPr lang="en-US"/>
        </a:p>
      </dgm:t>
    </dgm:pt>
    <dgm:pt modelId="{0E0F9D8F-4034-45D6-90ED-D77191503946}" type="sibTrans" cxnId="{47A8BEDF-A87C-4EE0-B4B8-1202921AF607}">
      <dgm:prSet/>
      <dgm:spPr/>
      <dgm:t>
        <a:bodyPr/>
        <a:lstStyle/>
        <a:p>
          <a:endParaRPr lang="en-US"/>
        </a:p>
      </dgm:t>
    </dgm:pt>
    <dgm:pt modelId="{44D70D33-6678-41FA-8E9D-C28259287896}">
      <dgm:prSet/>
      <dgm:spPr/>
      <dgm:t>
        <a:bodyPr/>
        <a:lstStyle/>
        <a:p>
          <a:r>
            <a:rPr lang="en-GB"/>
            <a:t>Using the internet to disseminate scholarship and research for free with a license that means it can be re-used</a:t>
          </a:r>
          <a:endParaRPr lang="en-US"/>
        </a:p>
      </dgm:t>
    </dgm:pt>
    <dgm:pt modelId="{961EB6D2-5CFE-4925-8049-5CD979E8D5F7}" type="parTrans" cxnId="{4979F7CB-9581-40B4-9FC4-5F19E1D3C2D3}">
      <dgm:prSet/>
      <dgm:spPr/>
      <dgm:t>
        <a:bodyPr/>
        <a:lstStyle/>
        <a:p>
          <a:endParaRPr lang="en-US"/>
        </a:p>
      </dgm:t>
    </dgm:pt>
    <dgm:pt modelId="{164C5469-B266-423E-8E74-32D38EF17224}" type="sibTrans" cxnId="{4979F7CB-9581-40B4-9FC4-5F19E1D3C2D3}">
      <dgm:prSet/>
      <dgm:spPr/>
      <dgm:t>
        <a:bodyPr/>
        <a:lstStyle/>
        <a:p>
          <a:endParaRPr lang="en-US"/>
        </a:p>
      </dgm:t>
    </dgm:pt>
    <dgm:pt modelId="{130534B3-2B81-4BBC-8617-CDCB589F1064}" type="pres">
      <dgm:prSet presAssocID="{5BF69031-AEC3-46D3-96AA-CD5B612480DB}" presName="hierChild1" presStyleCnt="0">
        <dgm:presLayoutVars>
          <dgm:chPref val="1"/>
          <dgm:dir/>
          <dgm:animOne val="branch"/>
          <dgm:animLvl val="lvl"/>
          <dgm:resizeHandles/>
        </dgm:presLayoutVars>
      </dgm:prSet>
      <dgm:spPr/>
    </dgm:pt>
    <dgm:pt modelId="{A37D177B-6392-4EB0-A7CC-7411C9F929C9}" type="pres">
      <dgm:prSet presAssocID="{F4FF6878-7FF1-42C8-924B-713CF9F91BD4}" presName="hierRoot1" presStyleCnt="0"/>
      <dgm:spPr/>
    </dgm:pt>
    <dgm:pt modelId="{E08016C8-5EB9-4341-93F9-461A86D373DA}" type="pres">
      <dgm:prSet presAssocID="{F4FF6878-7FF1-42C8-924B-713CF9F91BD4}" presName="composite" presStyleCnt="0"/>
      <dgm:spPr/>
    </dgm:pt>
    <dgm:pt modelId="{18B8659B-9767-4386-B119-C831EA99908C}" type="pres">
      <dgm:prSet presAssocID="{F4FF6878-7FF1-42C8-924B-713CF9F91BD4}" presName="background" presStyleLbl="node0" presStyleIdx="0" presStyleCnt="2"/>
      <dgm:spPr/>
    </dgm:pt>
    <dgm:pt modelId="{6FF9ECB9-D5AF-4A7E-BEC9-9CB6DAE6CE08}" type="pres">
      <dgm:prSet presAssocID="{F4FF6878-7FF1-42C8-924B-713CF9F91BD4}" presName="text" presStyleLbl="fgAcc0" presStyleIdx="0" presStyleCnt="2">
        <dgm:presLayoutVars>
          <dgm:chPref val="3"/>
        </dgm:presLayoutVars>
      </dgm:prSet>
      <dgm:spPr/>
    </dgm:pt>
    <dgm:pt modelId="{82A6B1E6-0B06-47BE-9CDA-4F11E9F19C9A}" type="pres">
      <dgm:prSet presAssocID="{F4FF6878-7FF1-42C8-924B-713CF9F91BD4}" presName="hierChild2" presStyleCnt="0"/>
      <dgm:spPr/>
    </dgm:pt>
    <dgm:pt modelId="{F1507126-5725-49C5-9937-873C1FC6AB05}" type="pres">
      <dgm:prSet presAssocID="{44D70D33-6678-41FA-8E9D-C28259287896}" presName="hierRoot1" presStyleCnt="0"/>
      <dgm:spPr/>
    </dgm:pt>
    <dgm:pt modelId="{CE586D22-1BD8-433B-BB28-16B37C7905E0}" type="pres">
      <dgm:prSet presAssocID="{44D70D33-6678-41FA-8E9D-C28259287896}" presName="composite" presStyleCnt="0"/>
      <dgm:spPr/>
    </dgm:pt>
    <dgm:pt modelId="{EC289189-1E74-4E43-A655-3F3A43382DC7}" type="pres">
      <dgm:prSet presAssocID="{44D70D33-6678-41FA-8E9D-C28259287896}" presName="background" presStyleLbl="node0" presStyleIdx="1" presStyleCnt="2"/>
      <dgm:spPr/>
    </dgm:pt>
    <dgm:pt modelId="{BD7C7BD2-BE23-467F-B0D9-232D486E29A8}" type="pres">
      <dgm:prSet presAssocID="{44D70D33-6678-41FA-8E9D-C28259287896}" presName="text" presStyleLbl="fgAcc0" presStyleIdx="1" presStyleCnt="2">
        <dgm:presLayoutVars>
          <dgm:chPref val="3"/>
        </dgm:presLayoutVars>
      </dgm:prSet>
      <dgm:spPr/>
    </dgm:pt>
    <dgm:pt modelId="{575D4CE9-D4F5-4E9E-B104-8A63CF4F6361}" type="pres">
      <dgm:prSet presAssocID="{44D70D33-6678-41FA-8E9D-C28259287896}" presName="hierChild2" presStyleCnt="0"/>
      <dgm:spPr/>
    </dgm:pt>
  </dgm:ptLst>
  <dgm:cxnLst>
    <dgm:cxn modelId="{A6BCD333-6585-4253-A04E-11D3E61717D9}" type="presOf" srcId="{F4FF6878-7FF1-42C8-924B-713CF9F91BD4}" destId="{6FF9ECB9-D5AF-4A7E-BEC9-9CB6DAE6CE08}" srcOrd="0" destOrd="0" presId="urn:microsoft.com/office/officeart/2005/8/layout/hierarchy1"/>
    <dgm:cxn modelId="{33AC705A-F098-4EC4-AC72-C674A9DDD302}" type="presOf" srcId="{5BF69031-AEC3-46D3-96AA-CD5B612480DB}" destId="{130534B3-2B81-4BBC-8617-CDCB589F1064}" srcOrd="0" destOrd="0" presId="urn:microsoft.com/office/officeart/2005/8/layout/hierarchy1"/>
    <dgm:cxn modelId="{F8E1D4A7-51EB-4033-A5A3-373EFF06640F}" type="presOf" srcId="{44D70D33-6678-41FA-8E9D-C28259287896}" destId="{BD7C7BD2-BE23-467F-B0D9-232D486E29A8}" srcOrd="0" destOrd="0" presId="urn:microsoft.com/office/officeart/2005/8/layout/hierarchy1"/>
    <dgm:cxn modelId="{4979F7CB-9581-40B4-9FC4-5F19E1D3C2D3}" srcId="{5BF69031-AEC3-46D3-96AA-CD5B612480DB}" destId="{44D70D33-6678-41FA-8E9D-C28259287896}" srcOrd="1" destOrd="0" parTransId="{961EB6D2-5CFE-4925-8049-5CD979E8D5F7}" sibTransId="{164C5469-B266-423E-8E74-32D38EF17224}"/>
    <dgm:cxn modelId="{47A8BEDF-A87C-4EE0-B4B8-1202921AF607}" srcId="{5BF69031-AEC3-46D3-96AA-CD5B612480DB}" destId="{F4FF6878-7FF1-42C8-924B-713CF9F91BD4}" srcOrd="0" destOrd="0" parTransId="{59053434-FD21-4411-9D68-E7125F309D68}" sibTransId="{0E0F9D8F-4034-45D6-90ED-D77191503946}"/>
    <dgm:cxn modelId="{DC88D606-4418-48D7-ABFB-5EEC873F9F7C}" type="presParOf" srcId="{130534B3-2B81-4BBC-8617-CDCB589F1064}" destId="{A37D177B-6392-4EB0-A7CC-7411C9F929C9}" srcOrd="0" destOrd="0" presId="urn:microsoft.com/office/officeart/2005/8/layout/hierarchy1"/>
    <dgm:cxn modelId="{1C4422FB-D101-441F-8157-13D953C64640}" type="presParOf" srcId="{A37D177B-6392-4EB0-A7CC-7411C9F929C9}" destId="{E08016C8-5EB9-4341-93F9-461A86D373DA}" srcOrd="0" destOrd="0" presId="urn:microsoft.com/office/officeart/2005/8/layout/hierarchy1"/>
    <dgm:cxn modelId="{8CD76A17-5D80-40DC-87B2-737D5CC39569}" type="presParOf" srcId="{E08016C8-5EB9-4341-93F9-461A86D373DA}" destId="{18B8659B-9767-4386-B119-C831EA99908C}" srcOrd="0" destOrd="0" presId="urn:microsoft.com/office/officeart/2005/8/layout/hierarchy1"/>
    <dgm:cxn modelId="{C44626A6-6ECD-48B0-9F88-58D36C42738F}" type="presParOf" srcId="{E08016C8-5EB9-4341-93F9-461A86D373DA}" destId="{6FF9ECB9-D5AF-4A7E-BEC9-9CB6DAE6CE08}" srcOrd="1" destOrd="0" presId="urn:microsoft.com/office/officeart/2005/8/layout/hierarchy1"/>
    <dgm:cxn modelId="{65F0DB0D-0AD9-4768-80E4-B38FF66422F3}" type="presParOf" srcId="{A37D177B-6392-4EB0-A7CC-7411C9F929C9}" destId="{82A6B1E6-0B06-47BE-9CDA-4F11E9F19C9A}" srcOrd="1" destOrd="0" presId="urn:microsoft.com/office/officeart/2005/8/layout/hierarchy1"/>
    <dgm:cxn modelId="{453EF819-FA5B-4022-96B1-02EC7C7593F0}" type="presParOf" srcId="{130534B3-2B81-4BBC-8617-CDCB589F1064}" destId="{F1507126-5725-49C5-9937-873C1FC6AB05}" srcOrd="1" destOrd="0" presId="urn:microsoft.com/office/officeart/2005/8/layout/hierarchy1"/>
    <dgm:cxn modelId="{CAB1FE39-0492-4C4E-89DF-7A79DDDC77AC}" type="presParOf" srcId="{F1507126-5725-49C5-9937-873C1FC6AB05}" destId="{CE586D22-1BD8-433B-BB28-16B37C7905E0}" srcOrd="0" destOrd="0" presId="urn:microsoft.com/office/officeart/2005/8/layout/hierarchy1"/>
    <dgm:cxn modelId="{C9F47AA2-688C-4274-BCC5-D1611100A2E2}" type="presParOf" srcId="{CE586D22-1BD8-433B-BB28-16B37C7905E0}" destId="{EC289189-1E74-4E43-A655-3F3A43382DC7}" srcOrd="0" destOrd="0" presId="urn:microsoft.com/office/officeart/2005/8/layout/hierarchy1"/>
    <dgm:cxn modelId="{B510B486-197B-4CC9-9490-E9FBEC54C9F8}" type="presParOf" srcId="{CE586D22-1BD8-433B-BB28-16B37C7905E0}" destId="{BD7C7BD2-BE23-467F-B0D9-232D486E29A8}" srcOrd="1" destOrd="0" presId="urn:microsoft.com/office/officeart/2005/8/layout/hierarchy1"/>
    <dgm:cxn modelId="{C39D34CC-04D2-41A8-9340-3BEE9CEAE182}" type="presParOf" srcId="{F1507126-5725-49C5-9937-873C1FC6AB05}" destId="{575D4CE9-D4F5-4E9E-B104-8A63CF4F63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F7704-AAE2-4EEE-8FEB-19B3DE519E7A}"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789DA368-7AC9-4A2F-A022-29EA3AA38F36}">
      <dgm:prSet/>
      <dgm:spPr/>
      <dgm:t>
        <a:bodyPr/>
        <a:lstStyle/>
        <a:p>
          <a:r>
            <a:rPr lang="en-GB"/>
            <a:t>Gold: the publisher makes it OA (sometimes using an author-facing charge)</a:t>
          </a:r>
          <a:endParaRPr lang="en-US"/>
        </a:p>
      </dgm:t>
    </dgm:pt>
    <dgm:pt modelId="{AFAE41B0-4418-463C-8B8C-83C1EA422281}" type="parTrans" cxnId="{E3BCF37E-30A6-4F8D-A1CC-7DBEB6125D5F}">
      <dgm:prSet/>
      <dgm:spPr/>
      <dgm:t>
        <a:bodyPr/>
        <a:lstStyle/>
        <a:p>
          <a:endParaRPr lang="en-US"/>
        </a:p>
      </dgm:t>
    </dgm:pt>
    <dgm:pt modelId="{AEDB4415-F2F7-4764-A782-C84B5AB089B6}" type="sibTrans" cxnId="{E3BCF37E-30A6-4F8D-A1CC-7DBEB6125D5F}">
      <dgm:prSet/>
      <dgm:spPr/>
      <dgm:t>
        <a:bodyPr/>
        <a:lstStyle/>
        <a:p>
          <a:endParaRPr lang="en-US"/>
        </a:p>
      </dgm:t>
    </dgm:pt>
    <dgm:pt modelId="{D2134D2A-D0AF-4AAF-9E4C-9D091A5095C5}">
      <dgm:prSet/>
      <dgm:spPr/>
      <dgm:t>
        <a:bodyPr/>
        <a:lstStyle/>
        <a:p>
          <a:r>
            <a:rPr lang="en-GB"/>
            <a:t>Green: a repository makes a version OA</a:t>
          </a:r>
          <a:endParaRPr lang="en-US"/>
        </a:p>
      </dgm:t>
    </dgm:pt>
    <dgm:pt modelId="{ED14F783-9ED4-4CAE-80C1-3C988665F6DC}" type="parTrans" cxnId="{8BB4BB6B-4CDF-4968-AFB3-609C84142B7D}">
      <dgm:prSet/>
      <dgm:spPr/>
      <dgm:t>
        <a:bodyPr/>
        <a:lstStyle/>
        <a:p>
          <a:endParaRPr lang="en-US"/>
        </a:p>
      </dgm:t>
    </dgm:pt>
    <dgm:pt modelId="{B24D6460-20B2-4B48-B7D8-ED8A05B58126}" type="sibTrans" cxnId="{8BB4BB6B-4CDF-4968-AFB3-609C84142B7D}">
      <dgm:prSet/>
      <dgm:spPr/>
      <dgm:t>
        <a:bodyPr/>
        <a:lstStyle/>
        <a:p>
          <a:endParaRPr lang="en-US"/>
        </a:p>
      </dgm:t>
    </dgm:pt>
    <dgm:pt modelId="{2669B787-BB62-4325-9524-565DC8867D89}">
      <dgm:prSet/>
      <dgm:spPr/>
      <dgm:t>
        <a:bodyPr/>
        <a:lstStyle/>
        <a:p>
          <a:r>
            <a:rPr lang="en-GB"/>
            <a:t>Diamond/platinum: the publisher makes it OA without an author-facing charge</a:t>
          </a:r>
          <a:endParaRPr lang="en-US"/>
        </a:p>
      </dgm:t>
    </dgm:pt>
    <dgm:pt modelId="{C07297FC-EF2C-4E4A-83C6-B625CB9291F2}" type="parTrans" cxnId="{E780E9A2-8947-4B45-86C4-A991F1B49510}">
      <dgm:prSet/>
      <dgm:spPr/>
      <dgm:t>
        <a:bodyPr/>
        <a:lstStyle/>
        <a:p>
          <a:endParaRPr lang="en-US"/>
        </a:p>
      </dgm:t>
    </dgm:pt>
    <dgm:pt modelId="{108BCDD3-9EF4-4AFF-AAF1-9D4B131EEAFC}" type="sibTrans" cxnId="{E780E9A2-8947-4B45-86C4-A991F1B49510}">
      <dgm:prSet/>
      <dgm:spPr/>
      <dgm:t>
        <a:bodyPr/>
        <a:lstStyle/>
        <a:p>
          <a:endParaRPr lang="en-US"/>
        </a:p>
      </dgm:t>
    </dgm:pt>
    <dgm:pt modelId="{79C792DD-B9FA-4686-B13F-29D3267B41D5}">
      <dgm:prSet/>
      <dgm:spPr/>
      <dgm:t>
        <a:bodyPr/>
        <a:lstStyle/>
        <a:p>
          <a:r>
            <a:rPr lang="en-GB"/>
            <a:t>APC: an article-processing charge</a:t>
          </a:r>
          <a:endParaRPr lang="en-US"/>
        </a:p>
      </dgm:t>
    </dgm:pt>
    <dgm:pt modelId="{11695033-0FE5-470E-8876-F590D1310E86}" type="parTrans" cxnId="{70C2FD17-A84E-469F-8176-2D7AA9455EC9}">
      <dgm:prSet/>
      <dgm:spPr/>
      <dgm:t>
        <a:bodyPr/>
        <a:lstStyle/>
        <a:p>
          <a:endParaRPr lang="en-US"/>
        </a:p>
      </dgm:t>
    </dgm:pt>
    <dgm:pt modelId="{44668395-F243-469D-A46B-90C403A36850}" type="sibTrans" cxnId="{70C2FD17-A84E-469F-8176-2D7AA9455EC9}">
      <dgm:prSet/>
      <dgm:spPr/>
      <dgm:t>
        <a:bodyPr/>
        <a:lstStyle/>
        <a:p>
          <a:endParaRPr lang="en-US"/>
        </a:p>
      </dgm:t>
    </dgm:pt>
    <dgm:pt modelId="{0BBE95EA-9EC9-4CF5-9C36-1FF6D608B016}">
      <dgm:prSet/>
      <dgm:spPr/>
      <dgm:t>
        <a:bodyPr/>
        <a:lstStyle/>
        <a:p>
          <a:r>
            <a:rPr lang="en-GB"/>
            <a:t>Creative Commons licenses: licenses that allow for re-use with attribution</a:t>
          </a:r>
          <a:endParaRPr lang="en-US"/>
        </a:p>
      </dgm:t>
    </dgm:pt>
    <dgm:pt modelId="{7D63451D-D8E9-4CBE-BB2F-98E381174C68}" type="parTrans" cxnId="{FACB11B7-FA46-4E71-8AB5-9F8DBCDDFAA0}">
      <dgm:prSet/>
      <dgm:spPr/>
      <dgm:t>
        <a:bodyPr/>
        <a:lstStyle/>
        <a:p>
          <a:endParaRPr lang="en-US"/>
        </a:p>
      </dgm:t>
    </dgm:pt>
    <dgm:pt modelId="{D9F9C53A-6263-4CB7-8D8F-A9666D78781C}" type="sibTrans" cxnId="{FACB11B7-FA46-4E71-8AB5-9F8DBCDDFAA0}">
      <dgm:prSet/>
      <dgm:spPr/>
      <dgm:t>
        <a:bodyPr/>
        <a:lstStyle/>
        <a:p>
          <a:endParaRPr lang="en-US"/>
        </a:p>
      </dgm:t>
    </dgm:pt>
    <dgm:pt modelId="{25CBB498-E1BC-45B8-8F9B-1A0E904AAA5D}" type="pres">
      <dgm:prSet presAssocID="{BC9F7704-AAE2-4EEE-8FEB-19B3DE519E7A}" presName="root" presStyleCnt="0">
        <dgm:presLayoutVars>
          <dgm:dir/>
          <dgm:resizeHandles val="exact"/>
        </dgm:presLayoutVars>
      </dgm:prSet>
      <dgm:spPr/>
    </dgm:pt>
    <dgm:pt modelId="{32FA258D-D3D1-438A-ADD0-5CB18FC4EE7F}" type="pres">
      <dgm:prSet presAssocID="{BC9F7704-AAE2-4EEE-8FEB-19B3DE519E7A}" presName="container" presStyleCnt="0">
        <dgm:presLayoutVars>
          <dgm:dir/>
          <dgm:resizeHandles val="exact"/>
        </dgm:presLayoutVars>
      </dgm:prSet>
      <dgm:spPr/>
    </dgm:pt>
    <dgm:pt modelId="{3302A9FF-3864-4700-95AB-B91E6BEEF261}" type="pres">
      <dgm:prSet presAssocID="{789DA368-7AC9-4A2F-A022-29EA3AA38F36}" presName="compNode" presStyleCnt="0"/>
      <dgm:spPr/>
    </dgm:pt>
    <dgm:pt modelId="{0F78899B-5AC7-471C-A553-D5833C64500A}" type="pres">
      <dgm:prSet presAssocID="{789DA368-7AC9-4A2F-A022-29EA3AA38F36}" presName="iconBgRect" presStyleLbl="bgShp" presStyleIdx="0" presStyleCnt="5"/>
      <dgm:spPr/>
    </dgm:pt>
    <dgm:pt modelId="{3F998501-CEF2-4068-9BB7-55C2465A2A88}" type="pres">
      <dgm:prSet presAssocID="{789DA368-7AC9-4A2F-A022-29EA3AA38F3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t of Gold"/>
        </a:ext>
      </dgm:extLst>
    </dgm:pt>
    <dgm:pt modelId="{A117647C-8439-4C6E-9512-7EB4414DAC6D}" type="pres">
      <dgm:prSet presAssocID="{789DA368-7AC9-4A2F-A022-29EA3AA38F36}" presName="spaceRect" presStyleCnt="0"/>
      <dgm:spPr/>
    </dgm:pt>
    <dgm:pt modelId="{F2E3246A-9096-4207-B4F5-CCA4037D0ACB}" type="pres">
      <dgm:prSet presAssocID="{789DA368-7AC9-4A2F-A022-29EA3AA38F36}" presName="textRect" presStyleLbl="revTx" presStyleIdx="0" presStyleCnt="5">
        <dgm:presLayoutVars>
          <dgm:chMax val="1"/>
          <dgm:chPref val="1"/>
        </dgm:presLayoutVars>
      </dgm:prSet>
      <dgm:spPr/>
    </dgm:pt>
    <dgm:pt modelId="{68096423-119A-46AF-AEEA-0C6B91C80CD0}" type="pres">
      <dgm:prSet presAssocID="{AEDB4415-F2F7-4764-A782-C84B5AB089B6}" presName="sibTrans" presStyleLbl="sibTrans2D1" presStyleIdx="0" presStyleCnt="0"/>
      <dgm:spPr/>
    </dgm:pt>
    <dgm:pt modelId="{23E2E2F6-4287-4528-BF09-D64992B3D7B0}" type="pres">
      <dgm:prSet presAssocID="{D2134D2A-D0AF-4AAF-9E4C-9D091A5095C5}" presName="compNode" presStyleCnt="0"/>
      <dgm:spPr/>
    </dgm:pt>
    <dgm:pt modelId="{B9212A27-85C2-47B0-836C-EFDD207FF87D}" type="pres">
      <dgm:prSet presAssocID="{D2134D2A-D0AF-4AAF-9E4C-9D091A5095C5}" presName="iconBgRect" presStyleLbl="bgShp" presStyleIdx="1" presStyleCnt="5"/>
      <dgm:spPr/>
    </dgm:pt>
    <dgm:pt modelId="{AAFA31F5-A9D2-4545-AD88-9344A4B2E012}" type="pres">
      <dgm:prSet presAssocID="{D2134D2A-D0AF-4AAF-9E4C-9D091A5095C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1B812C5B-2114-4CC1-80D3-5E27B4A42B46}" type="pres">
      <dgm:prSet presAssocID="{D2134D2A-D0AF-4AAF-9E4C-9D091A5095C5}" presName="spaceRect" presStyleCnt="0"/>
      <dgm:spPr/>
    </dgm:pt>
    <dgm:pt modelId="{D5F3F33B-64EF-47C4-8AC8-28DD335057D1}" type="pres">
      <dgm:prSet presAssocID="{D2134D2A-D0AF-4AAF-9E4C-9D091A5095C5}" presName="textRect" presStyleLbl="revTx" presStyleIdx="1" presStyleCnt="5">
        <dgm:presLayoutVars>
          <dgm:chMax val="1"/>
          <dgm:chPref val="1"/>
        </dgm:presLayoutVars>
      </dgm:prSet>
      <dgm:spPr/>
    </dgm:pt>
    <dgm:pt modelId="{A68B6A33-A768-4523-AE90-A942B65C2C3E}" type="pres">
      <dgm:prSet presAssocID="{B24D6460-20B2-4B48-B7D8-ED8A05B58126}" presName="sibTrans" presStyleLbl="sibTrans2D1" presStyleIdx="0" presStyleCnt="0"/>
      <dgm:spPr/>
    </dgm:pt>
    <dgm:pt modelId="{4CD12116-A4D6-4DB4-90C2-D3A5035F58ED}" type="pres">
      <dgm:prSet presAssocID="{2669B787-BB62-4325-9524-565DC8867D89}" presName="compNode" presStyleCnt="0"/>
      <dgm:spPr/>
    </dgm:pt>
    <dgm:pt modelId="{794EFFCE-C455-40C0-AEFE-F40344715992}" type="pres">
      <dgm:prSet presAssocID="{2669B787-BB62-4325-9524-565DC8867D89}" presName="iconBgRect" presStyleLbl="bgShp" presStyleIdx="2" presStyleCnt="5"/>
      <dgm:spPr/>
    </dgm:pt>
    <dgm:pt modelId="{BE6CA9D4-E4FF-4DE3-866B-05E42E16D5B4}" type="pres">
      <dgm:prSet presAssocID="{2669B787-BB62-4325-9524-565DC8867D8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mond"/>
        </a:ext>
      </dgm:extLst>
    </dgm:pt>
    <dgm:pt modelId="{D120CBF2-64A2-416E-971A-E55F41C027DD}" type="pres">
      <dgm:prSet presAssocID="{2669B787-BB62-4325-9524-565DC8867D89}" presName="spaceRect" presStyleCnt="0"/>
      <dgm:spPr/>
    </dgm:pt>
    <dgm:pt modelId="{601E7F87-DCAF-4088-8543-018884E7CAA5}" type="pres">
      <dgm:prSet presAssocID="{2669B787-BB62-4325-9524-565DC8867D89}" presName="textRect" presStyleLbl="revTx" presStyleIdx="2" presStyleCnt="5">
        <dgm:presLayoutVars>
          <dgm:chMax val="1"/>
          <dgm:chPref val="1"/>
        </dgm:presLayoutVars>
      </dgm:prSet>
      <dgm:spPr/>
    </dgm:pt>
    <dgm:pt modelId="{35A93E23-0E82-4443-91B2-C60F9CDD6F85}" type="pres">
      <dgm:prSet presAssocID="{108BCDD3-9EF4-4AFF-AAF1-9D4B131EEAFC}" presName="sibTrans" presStyleLbl="sibTrans2D1" presStyleIdx="0" presStyleCnt="0"/>
      <dgm:spPr/>
    </dgm:pt>
    <dgm:pt modelId="{0C57EB8B-81D0-461E-8982-F4A492C5523E}" type="pres">
      <dgm:prSet presAssocID="{79C792DD-B9FA-4686-B13F-29D3267B41D5}" presName="compNode" presStyleCnt="0"/>
      <dgm:spPr/>
    </dgm:pt>
    <dgm:pt modelId="{567C2D1D-294F-49A5-B58C-884674703F0A}" type="pres">
      <dgm:prSet presAssocID="{79C792DD-B9FA-4686-B13F-29D3267B41D5}" presName="iconBgRect" presStyleLbl="bgShp" presStyleIdx="3" presStyleCnt="5"/>
      <dgm:spPr/>
    </dgm:pt>
    <dgm:pt modelId="{6ABE9A71-E032-4F7E-8CF5-2E3D22F8D529}" type="pres">
      <dgm:prSet presAssocID="{79C792DD-B9FA-4686-B13F-29D3267B41D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ull Battery"/>
        </a:ext>
      </dgm:extLst>
    </dgm:pt>
    <dgm:pt modelId="{CF5E1356-A5E3-46C0-89AA-0CF8E7A68553}" type="pres">
      <dgm:prSet presAssocID="{79C792DD-B9FA-4686-B13F-29D3267B41D5}" presName="spaceRect" presStyleCnt="0"/>
      <dgm:spPr/>
    </dgm:pt>
    <dgm:pt modelId="{99BEC59B-2E4A-4236-A56E-267C10CAD0A3}" type="pres">
      <dgm:prSet presAssocID="{79C792DD-B9FA-4686-B13F-29D3267B41D5}" presName="textRect" presStyleLbl="revTx" presStyleIdx="3" presStyleCnt="5">
        <dgm:presLayoutVars>
          <dgm:chMax val="1"/>
          <dgm:chPref val="1"/>
        </dgm:presLayoutVars>
      </dgm:prSet>
      <dgm:spPr/>
    </dgm:pt>
    <dgm:pt modelId="{2114433E-4380-476F-955B-53CAE25F3DC8}" type="pres">
      <dgm:prSet presAssocID="{44668395-F243-469D-A46B-90C403A36850}" presName="sibTrans" presStyleLbl="sibTrans2D1" presStyleIdx="0" presStyleCnt="0"/>
      <dgm:spPr/>
    </dgm:pt>
    <dgm:pt modelId="{8797080D-231F-49E0-A470-98F7CFA6EA63}" type="pres">
      <dgm:prSet presAssocID="{0BBE95EA-9EC9-4CF5-9C36-1FF6D608B016}" presName="compNode" presStyleCnt="0"/>
      <dgm:spPr/>
    </dgm:pt>
    <dgm:pt modelId="{70E5184D-BBEE-41A8-A373-EDFDF5EF34D6}" type="pres">
      <dgm:prSet presAssocID="{0BBE95EA-9EC9-4CF5-9C36-1FF6D608B016}" presName="iconBgRect" presStyleLbl="bgShp" presStyleIdx="4" presStyleCnt="5"/>
      <dgm:spPr/>
    </dgm:pt>
    <dgm:pt modelId="{F98ED7DD-D075-4C6D-B5A1-3ED5A2A82421}" type="pres">
      <dgm:prSet presAssocID="{0BBE95EA-9EC9-4CF5-9C36-1FF6D608B0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22AD7276-6A5E-4FB5-B8C0-BD7228675679}" type="pres">
      <dgm:prSet presAssocID="{0BBE95EA-9EC9-4CF5-9C36-1FF6D608B016}" presName="spaceRect" presStyleCnt="0"/>
      <dgm:spPr/>
    </dgm:pt>
    <dgm:pt modelId="{8D306403-C095-4F01-BF49-EE378D6F2CA6}" type="pres">
      <dgm:prSet presAssocID="{0BBE95EA-9EC9-4CF5-9C36-1FF6D608B016}" presName="textRect" presStyleLbl="revTx" presStyleIdx="4" presStyleCnt="5">
        <dgm:presLayoutVars>
          <dgm:chMax val="1"/>
          <dgm:chPref val="1"/>
        </dgm:presLayoutVars>
      </dgm:prSet>
      <dgm:spPr/>
    </dgm:pt>
  </dgm:ptLst>
  <dgm:cxnLst>
    <dgm:cxn modelId="{70C2FD17-A84E-469F-8176-2D7AA9455EC9}" srcId="{BC9F7704-AAE2-4EEE-8FEB-19B3DE519E7A}" destId="{79C792DD-B9FA-4686-B13F-29D3267B41D5}" srcOrd="3" destOrd="0" parTransId="{11695033-0FE5-470E-8876-F590D1310E86}" sibTransId="{44668395-F243-469D-A46B-90C403A36850}"/>
    <dgm:cxn modelId="{FDAB0020-9C2F-4C07-ACC1-429F157D8E8C}" type="presOf" srcId="{B24D6460-20B2-4B48-B7D8-ED8A05B58126}" destId="{A68B6A33-A768-4523-AE90-A942B65C2C3E}" srcOrd="0" destOrd="0" presId="urn:microsoft.com/office/officeart/2018/2/layout/IconCircleList"/>
    <dgm:cxn modelId="{6B0B996A-4115-485F-982B-B4A6440FF607}" type="presOf" srcId="{BC9F7704-AAE2-4EEE-8FEB-19B3DE519E7A}" destId="{25CBB498-E1BC-45B8-8F9B-1A0E904AAA5D}" srcOrd="0" destOrd="0" presId="urn:microsoft.com/office/officeart/2018/2/layout/IconCircleList"/>
    <dgm:cxn modelId="{8BB4BB6B-4CDF-4968-AFB3-609C84142B7D}" srcId="{BC9F7704-AAE2-4EEE-8FEB-19B3DE519E7A}" destId="{D2134D2A-D0AF-4AAF-9E4C-9D091A5095C5}" srcOrd="1" destOrd="0" parTransId="{ED14F783-9ED4-4CAE-80C1-3C988665F6DC}" sibTransId="{B24D6460-20B2-4B48-B7D8-ED8A05B58126}"/>
    <dgm:cxn modelId="{C8D5E86D-EBCC-4186-B0C0-D62841BE8AF0}" type="presOf" srcId="{2669B787-BB62-4325-9524-565DC8867D89}" destId="{601E7F87-DCAF-4088-8543-018884E7CAA5}" srcOrd="0" destOrd="0" presId="urn:microsoft.com/office/officeart/2018/2/layout/IconCircleList"/>
    <dgm:cxn modelId="{E3BCF37E-30A6-4F8D-A1CC-7DBEB6125D5F}" srcId="{BC9F7704-AAE2-4EEE-8FEB-19B3DE519E7A}" destId="{789DA368-7AC9-4A2F-A022-29EA3AA38F36}" srcOrd="0" destOrd="0" parTransId="{AFAE41B0-4418-463C-8B8C-83C1EA422281}" sibTransId="{AEDB4415-F2F7-4764-A782-C84B5AB089B6}"/>
    <dgm:cxn modelId="{C5402E81-FFED-483B-B45F-BC8933971FCE}" type="presOf" srcId="{44668395-F243-469D-A46B-90C403A36850}" destId="{2114433E-4380-476F-955B-53CAE25F3DC8}" srcOrd="0" destOrd="0" presId="urn:microsoft.com/office/officeart/2018/2/layout/IconCircleList"/>
    <dgm:cxn modelId="{AEDD818E-AAE4-4A8A-A679-29E44C57C341}" type="presOf" srcId="{0BBE95EA-9EC9-4CF5-9C36-1FF6D608B016}" destId="{8D306403-C095-4F01-BF49-EE378D6F2CA6}" srcOrd="0" destOrd="0" presId="urn:microsoft.com/office/officeart/2018/2/layout/IconCircleList"/>
    <dgm:cxn modelId="{66364399-A419-4076-89AE-41D29B2F0A55}" type="presOf" srcId="{AEDB4415-F2F7-4764-A782-C84B5AB089B6}" destId="{68096423-119A-46AF-AEEA-0C6B91C80CD0}" srcOrd="0" destOrd="0" presId="urn:microsoft.com/office/officeart/2018/2/layout/IconCircleList"/>
    <dgm:cxn modelId="{E780E9A2-8947-4B45-86C4-A991F1B49510}" srcId="{BC9F7704-AAE2-4EEE-8FEB-19B3DE519E7A}" destId="{2669B787-BB62-4325-9524-565DC8867D89}" srcOrd="2" destOrd="0" parTransId="{C07297FC-EF2C-4E4A-83C6-B625CB9291F2}" sibTransId="{108BCDD3-9EF4-4AFF-AAF1-9D4B131EEAFC}"/>
    <dgm:cxn modelId="{FACB11B7-FA46-4E71-8AB5-9F8DBCDDFAA0}" srcId="{BC9F7704-AAE2-4EEE-8FEB-19B3DE519E7A}" destId="{0BBE95EA-9EC9-4CF5-9C36-1FF6D608B016}" srcOrd="4" destOrd="0" parTransId="{7D63451D-D8E9-4CBE-BB2F-98E381174C68}" sibTransId="{D9F9C53A-6263-4CB7-8D8F-A9666D78781C}"/>
    <dgm:cxn modelId="{7A8526C6-103B-4D2B-8112-331BE35572D5}" type="presOf" srcId="{D2134D2A-D0AF-4AAF-9E4C-9D091A5095C5}" destId="{D5F3F33B-64EF-47C4-8AC8-28DD335057D1}" srcOrd="0" destOrd="0" presId="urn:microsoft.com/office/officeart/2018/2/layout/IconCircleList"/>
    <dgm:cxn modelId="{DB7102CA-E6AD-4BC7-9723-DFD37650B42B}" type="presOf" srcId="{789DA368-7AC9-4A2F-A022-29EA3AA38F36}" destId="{F2E3246A-9096-4207-B4F5-CCA4037D0ACB}" srcOrd="0" destOrd="0" presId="urn:microsoft.com/office/officeart/2018/2/layout/IconCircleList"/>
    <dgm:cxn modelId="{436E02D6-B5CD-414B-80E6-9939CAD72F71}" type="presOf" srcId="{79C792DD-B9FA-4686-B13F-29D3267B41D5}" destId="{99BEC59B-2E4A-4236-A56E-267C10CAD0A3}" srcOrd="0" destOrd="0" presId="urn:microsoft.com/office/officeart/2018/2/layout/IconCircleList"/>
    <dgm:cxn modelId="{30475BF4-2AE4-4DC5-B936-4544D3B78A91}" type="presOf" srcId="{108BCDD3-9EF4-4AFF-AAF1-9D4B131EEAFC}" destId="{35A93E23-0E82-4443-91B2-C60F9CDD6F85}" srcOrd="0" destOrd="0" presId="urn:microsoft.com/office/officeart/2018/2/layout/IconCircleList"/>
    <dgm:cxn modelId="{AE6E454B-E0C8-49D1-89FA-01B99888303E}" type="presParOf" srcId="{25CBB498-E1BC-45B8-8F9B-1A0E904AAA5D}" destId="{32FA258D-D3D1-438A-ADD0-5CB18FC4EE7F}" srcOrd="0" destOrd="0" presId="urn:microsoft.com/office/officeart/2018/2/layout/IconCircleList"/>
    <dgm:cxn modelId="{C223922E-3DB8-4501-9927-08ABD1014C8A}" type="presParOf" srcId="{32FA258D-D3D1-438A-ADD0-5CB18FC4EE7F}" destId="{3302A9FF-3864-4700-95AB-B91E6BEEF261}" srcOrd="0" destOrd="0" presId="urn:microsoft.com/office/officeart/2018/2/layout/IconCircleList"/>
    <dgm:cxn modelId="{99588E79-D87E-41B3-9F59-F0ED8E867582}" type="presParOf" srcId="{3302A9FF-3864-4700-95AB-B91E6BEEF261}" destId="{0F78899B-5AC7-471C-A553-D5833C64500A}" srcOrd="0" destOrd="0" presId="urn:microsoft.com/office/officeart/2018/2/layout/IconCircleList"/>
    <dgm:cxn modelId="{E5644E05-ABFC-43F7-8E92-04621D452D01}" type="presParOf" srcId="{3302A9FF-3864-4700-95AB-B91E6BEEF261}" destId="{3F998501-CEF2-4068-9BB7-55C2465A2A88}" srcOrd="1" destOrd="0" presId="urn:microsoft.com/office/officeart/2018/2/layout/IconCircleList"/>
    <dgm:cxn modelId="{490707B9-177C-43B5-9024-5BC0F4726ACF}" type="presParOf" srcId="{3302A9FF-3864-4700-95AB-B91E6BEEF261}" destId="{A117647C-8439-4C6E-9512-7EB4414DAC6D}" srcOrd="2" destOrd="0" presId="urn:microsoft.com/office/officeart/2018/2/layout/IconCircleList"/>
    <dgm:cxn modelId="{1074C3A5-EF2F-4700-9D69-0EC2D381C304}" type="presParOf" srcId="{3302A9FF-3864-4700-95AB-B91E6BEEF261}" destId="{F2E3246A-9096-4207-B4F5-CCA4037D0ACB}" srcOrd="3" destOrd="0" presId="urn:microsoft.com/office/officeart/2018/2/layout/IconCircleList"/>
    <dgm:cxn modelId="{C6B1457F-D867-4CA0-84E3-2D1914C79F95}" type="presParOf" srcId="{32FA258D-D3D1-438A-ADD0-5CB18FC4EE7F}" destId="{68096423-119A-46AF-AEEA-0C6B91C80CD0}" srcOrd="1" destOrd="0" presId="urn:microsoft.com/office/officeart/2018/2/layout/IconCircleList"/>
    <dgm:cxn modelId="{A6681946-95BB-46CB-986C-6EAD504E12FB}" type="presParOf" srcId="{32FA258D-D3D1-438A-ADD0-5CB18FC4EE7F}" destId="{23E2E2F6-4287-4528-BF09-D64992B3D7B0}" srcOrd="2" destOrd="0" presId="urn:microsoft.com/office/officeart/2018/2/layout/IconCircleList"/>
    <dgm:cxn modelId="{5DE68CD4-1147-412E-9A09-5600F270A74B}" type="presParOf" srcId="{23E2E2F6-4287-4528-BF09-D64992B3D7B0}" destId="{B9212A27-85C2-47B0-836C-EFDD207FF87D}" srcOrd="0" destOrd="0" presId="urn:microsoft.com/office/officeart/2018/2/layout/IconCircleList"/>
    <dgm:cxn modelId="{C6D2DC0C-2AF1-4EEB-A23F-CB91E9CBB664}" type="presParOf" srcId="{23E2E2F6-4287-4528-BF09-D64992B3D7B0}" destId="{AAFA31F5-A9D2-4545-AD88-9344A4B2E012}" srcOrd="1" destOrd="0" presId="urn:microsoft.com/office/officeart/2018/2/layout/IconCircleList"/>
    <dgm:cxn modelId="{E22041CE-16FF-4086-9DD5-1C3929BA48AD}" type="presParOf" srcId="{23E2E2F6-4287-4528-BF09-D64992B3D7B0}" destId="{1B812C5B-2114-4CC1-80D3-5E27B4A42B46}" srcOrd="2" destOrd="0" presId="urn:microsoft.com/office/officeart/2018/2/layout/IconCircleList"/>
    <dgm:cxn modelId="{9EA90551-3599-4425-AE24-DE95E2499F7B}" type="presParOf" srcId="{23E2E2F6-4287-4528-BF09-D64992B3D7B0}" destId="{D5F3F33B-64EF-47C4-8AC8-28DD335057D1}" srcOrd="3" destOrd="0" presId="urn:microsoft.com/office/officeart/2018/2/layout/IconCircleList"/>
    <dgm:cxn modelId="{A541AE47-F551-41CF-B339-E76468C7AB48}" type="presParOf" srcId="{32FA258D-D3D1-438A-ADD0-5CB18FC4EE7F}" destId="{A68B6A33-A768-4523-AE90-A942B65C2C3E}" srcOrd="3" destOrd="0" presId="urn:microsoft.com/office/officeart/2018/2/layout/IconCircleList"/>
    <dgm:cxn modelId="{423CE3F4-E808-4A64-82D6-79857314B8E5}" type="presParOf" srcId="{32FA258D-D3D1-438A-ADD0-5CB18FC4EE7F}" destId="{4CD12116-A4D6-4DB4-90C2-D3A5035F58ED}" srcOrd="4" destOrd="0" presId="urn:microsoft.com/office/officeart/2018/2/layout/IconCircleList"/>
    <dgm:cxn modelId="{91AEB073-14B4-4D7C-82B7-BF599A62AAB9}" type="presParOf" srcId="{4CD12116-A4D6-4DB4-90C2-D3A5035F58ED}" destId="{794EFFCE-C455-40C0-AEFE-F40344715992}" srcOrd="0" destOrd="0" presId="urn:microsoft.com/office/officeart/2018/2/layout/IconCircleList"/>
    <dgm:cxn modelId="{DA3874C0-760A-4EC3-A76B-540F831E823F}" type="presParOf" srcId="{4CD12116-A4D6-4DB4-90C2-D3A5035F58ED}" destId="{BE6CA9D4-E4FF-4DE3-866B-05E42E16D5B4}" srcOrd="1" destOrd="0" presId="urn:microsoft.com/office/officeart/2018/2/layout/IconCircleList"/>
    <dgm:cxn modelId="{1029372F-EB85-4FBC-913A-2FDA8F47382F}" type="presParOf" srcId="{4CD12116-A4D6-4DB4-90C2-D3A5035F58ED}" destId="{D120CBF2-64A2-416E-971A-E55F41C027DD}" srcOrd="2" destOrd="0" presId="urn:microsoft.com/office/officeart/2018/2/layout/IconCircleList"/>
    <dgm:cxn modelId="{434C0237-7B14-43D9-8F27-CE6D5108183E}" type="presParOf" srcId="{4CD12116-A4D6-4DB4-90C2-D3A5035F58ED}" destId="{601E7F87-DCAF-4088-8543-018884E7CAA5}" srcOrd="3" destOrd="0" presId="urn:microsoft.com/office/officeart/2018/2/layout/IconCircleList"/>
    <dgm:cxn modelId="{C5DD0BFF-918A-45A1-8F18-4999FB1CBC8F}" type="presParOf" srcId="{32FA258D-D3D1-438A-ADD0-5CB18FC4EE7F}" destId="{35A93E23-0E82-4443-91B2-C60F9CDD6F85}" srcOrd="5" destOrd="0" presId="urn:microsoft.com/office/officeart/2018/2/layout/IconCircleList"/>
    <dgm:cxn modelId="{8C08D562-512A-4DBD-808D-7DD213D9053A}" type="presParOf" srcId="{32FA258D-D3D1-438A-ADD0-5CB18FC4EE7F}" destId="{0C57EB8B-81D0-461E-8982-F4A492C5523E}" srcOrd="6" destOrd="0" presId="urn:microsoft.com/office/officeart/2018/2/layout/IconCircleList"/>
    <dgm:cxn modelId="{EED4FE64-B132-4526-97F8-361CC49FA684}" type="presParOf" srcId="{0C57EB8B-81D0-461E-8982-F4A492C5523E}" destId="{567C2D1D-294F-49A5-B58C-884674703F0A}" srcOrd="0" destOrd="0" presId="urn:microsoft.com/office/officeart/2018/2/layout/IconCircleList"/>
    <dgm:cxn modelId="{202AE189-687C-445C-90AE-3B9639179F49}" type="presParOf" srcId="{0C57EB8B-81D0-461E-8982-F4A492C5523E}" destId="{6ABE9A71-E032-4F7E-8CF5-2E3D22F8D529}" srcOrd="1" destOrd="0" presId="urn:microsoft.com/office/officeart/2018/2/layout/IconCircleList"/>
    <dgm:cxn modelId="{4706222E-0CE6-42D5-8E94-90F9F947C656}" type="presParOf" srcId="{0C57EB8B-81D0-461E-8982-F4A492C5523E}" destId="{CF5E1356-A5E3-46C0-89AA-0CF8E7A68553}" srcOrd="2" destOrd="0" presId="urn:microsoft.com/office/officeart/2018/2/layout/IconCircleList"/>
    <dgm:cxn modelId="{C881E9A7-E6A4-41AF-B896-71EB1B17DC23}" type="presParOf" srcId="{0C57EB8B-81D0-461E-8982-F4A492C5523E}" destId="{99BEC59B-2E4A-4236-A56E-267C10CAD0A3}" srcOrd="3" destOrd="0" presId="urn:microsoft.com/office/officeart/2018/2/layout/IconCircleList"/>
    <dgm:cxn modelId="{D7FE9936-BBE4-4357-AAA8-FC15C6674F72}" type="presParOf" srcId="{32FA258D-D3D1-438A-ADD0-5CB18FC4EE7F}" destId="{2114433E-4380-476F-955B-53CAE25F3DC8}" srcOrd="7" destOrd="0" presId="urn:microsoft.com/office/officeart/2018/2/layout/IconCircleList"/>
    <dgm:cxn modelId="{358ED57E-6CC4-431E-B9A4-649F76C6FE1D}" type="presParOf" srcId="{32FA258D-D3D1-438A-ADD0-5CB18FC4EE7F}" destId="{8797080D-231F-49E0-A470-98F7CFA6EA63}" srcOrd="8" destOrd="0" presId="urn:microsoft.com/office/officeart/2018/2/layout/IconCircleList"/>
    <dgm:cxn modelId="{1E3681D5-B622-4878-A609-D8E9D87474F5}" type="presParOf" srcId="{8797080D-231F-49E0-A470-98F7CFA6EA63}" destId="{70E5184D-BBEE-41A8-A373-EDFDF5EF34D6}" srcOrd="0" destOrd="0" presId="urn:microsoft.com/office/officeart/2018/2/layout/IconCircleList"/>
    <dgm:cxn modelId="{C2B1E2B6-28AC-4907-954D-7FDF8E224EBC}" type="presParOf" srcId="{8797080D-231F-49E0-A470-98F7CFA6EA63}" destId="{F98ED7DD-D075-4C6D-B5A1-3ED5A2A82421}" srcOrd="1" destOrd="0" presId="urn:microsoft.com/office/officeart/2018/2/layout/IconCircleList"/>
    <dgm:cxn modelId="{17FECB0D-8F93-4DAB-99A7-7FF042A425C7}" type="presParOf" srcId="{8797080D-231F-49E0-A470-98F7CFA6EA63}" destId="{22AD7276-6A5E-4FB5-B8C0-BD7228675679}" srcOrd="2" destOrd="0" presId="urn:microsoft.com/office/officeart/2018/2/layout/IconCircleList"/>
    <dgm:cxn modelId="{647F7515-EA3A-41A6-BBCD-A4F1A82D894F}" type="presParOf" srcId="{8797080D-231F-49E0-A470-98F7CFA6EA63}" destId="{8D306403-C095-4F01-BF49-EE378D6F2CA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D518E-9A45-4B75-A87F-FD1436BA914F}"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6AA571D-1357-4031-871F-152786FF8B4B}">
      <dgm:prSet/>
      <dgm:spPr/>
      <dgm:t>
        <a:bodyPr/>
        <a:lstStyle/>
        <a:p>
          <a:pPr>
            <a:defRPr cap="all"/>
          </a:pPr>
          <a:r>
            <a:rPr lang="en-GB"/>
            <a:t>The underlying economics</a:t>
          </a:r>
          <a:endParaRPr lang="en-US"/>
        </a:p>
      </dgm:t>
    </dgm:pt>
    <dgm:pt modelId="{71576B6C-E662-4B00-865F-1A9A200BDFE1}" type="parTrans" cxnId="{1A601872-7FB5-4EE6-AE40-FA1F185A8CD0}">
      <dgm:prSet/>
      <dgm:spPr/>
      <dgm:t>
        <a:bodyPr/>
        <a:lstStyle/>
        <a:p>
          <a:endParaRPr lang="en-US"/>
        </a:p>
      </dgm:t>
    </dgm:pt>
    <dgm:pt modelId="{AB9C2833-A1A7-468F-A39E-2FA6E2B3772F}" type="sibTrans" cxnId="{1A601872-7FB5-4EE6-AE40-FA1F185A8CD0}">
      <dgm:prSet/>
      <dgm:spPr/>
      <dgm:t>
        <a:bodyPr/>
        <a:lstStyle/>
        <a:p>
          <a:endParaRPr lang="en-US"/>
        </a:p>
      </dgm:t>
    </dgm:pt>
    <dgm:pt modelId="{0759ED29-406D-4EB2-B8B4-1527012479CB}">
      <dgm:prSet/>
      <dgm:spPr/>
      <dgm:t>
        <a:bodyPr/>
        <a:lstStyle/>
        <a:p>
          <a:pPr>
            <a:defRPr cap="all"/>
          </a:pPr>
          <a:r>
            <a:rPr lang="en-GB"/>
            <a:t>A freedom from the market</a:t>
          </a:r>
          <a:endParaRPr lang="en-US"/>
        </a:p>
      </dgm:t>
    </dgm:pt>
    <dgm:pt modelId="{74673DA7-9B14-4390-9498-465B4BEDE051}" type="parTrans" cxnId="{AC3B6F5B-3A7B-4FFA-BDC0-2906BD2C515A}">
      <dgm:prSet/>
      <dgm:spPr/>
      <dgm:t>
        <a:bodyPr/>
        <a:lstStyle/>
        <a:p>
          <a:endParaRPr lang="en-US"/>
        </a:p>
      </dgm:t>
    </dgm:pt>
    <dgm:pt modelId="{497CB3AD-D7D4-4088-B40B-DBE987CF211D}" type="sibTrans" cxnId="{AC3B6F5B-3A7B-4FFA-BDC0-2906BD2C515A}">
      <dgm:prSet/>
      <dgm:spPr/>
      <dgm:t>
        <a:bodyPr/>
        <a:lstStyle/>
        <a:p>
          <a:endParaRPr lang="en-US"/>
        </a:p>
      </dgm:t>
    </dgm:pt>
    <dgm:pt modelId="{A5CCFDA4-383F-44A7-BFE2-2B1AA473CED5}">
      <dgm:prSet/>
      <dgm:spPr/>
      <dgm:t>
        <a:bodyPr/>
        <a:lstStyle/>
        <a:p>
          <a:pPr>
            <a:defRPr cap="all"/>
          </a:pPr>
          <a:r>
            <a:rPr lang="en-GB"/>
            <a:t>A freedom to disseminate</a:t>
          </a:r>
          <a:endParaRPr lang="en-US"/>
        </a:p>
      </dgm:t>
    </dgm:pt>
    <dgm:pt modelId="{58498F2C-9D4A-47BC-9E07-535555E2A574}" type="parTrans" cxnId="{07625538-AB21-478C-AEF3-D59113AF907E}">
      <dgm:prSet/>
      <dgm:spPr/>
      <dgm:t>
        <a:bodyPr/>
        <a:lstStyle/>
        <a:p>
          <a:endParaRPr lang="en-US"/>
        </a:p>
      </dgm:t>
    </dgm:pt>
    <dgm:pt modelId="{1CDBA5AD-8D9C-448E-883D-2FFBB1CF3434}" type="sibTrans" cxnId="{07625538-AB21-478C-AEF3-D59113AF907E}">
      <dgm:prSet/>
      <dgm:spPr/>
      <dgm:t>
        <a:bodyPr/>
        <a:lstStyle/>
        <a:p>
          <a:endParaRPr lang="en-US"/>
        </a:p>
      </dgm:t>
    </dgm:pt>
    <dgm:pt modelId="{F622A303-104E-48EB-98B7-E9393930D3FC}" type="pres">
      <dgm:prSet presAssocID="{89CD518E-9A45-4B75-A87F-FD1436BA914F}" presName="root" presStyleCnt="0">
        <dgm:presLayoutVars>
          <dgm:dir/>
          <dgm:resizeHandles val="exact"/>
        </dgm:presLayoutVars>
      </dgm:prSet>
      <dgm:spPr/>
    </dgm:pt>
    <dgm:pt modelId="{E8E468E0-FB96-45C3-A24C-7172432FBA78}" type="pres">
      <dgm:prSet presAssocID="{F6AA571D-1357-4031-871F-152786FF8B4B}" presName="compNode" presStyleCnt="0"/>
      <dgm:spPr/>
    </dgm:pt>
    <dgm:pt modelId="{0B577472-C7FC-45F5-8F29-BC869A6D5F56}" type="pres">
      <dgm:prSet presAssocID="{F6AA571D-1357-4031-871F-152786FF8B4B}" presName="iconBgRect" presStyleLbl="bgShp" presStyleIdx="0" presStyleCnt="3"/>
      <dgm:spPr/>
    </dgm:pt>
    <dgm:pt modelId="{AC4ECCBA-E1BD-4C25-A8DA-A118AD2DCCCD}" type="pres">
      <dgm:prSet presAssocID="{F6AA571D-1357-4031-871F-152786FF8B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682A1630-A92B-4120-8782-AC852E75006E}" type="pres">
      <dgm:prSet presAssocID="{F6AA571D-1357-4031-871F-152786FF8B4B}" presName="spaceRect" presStyleCnt="0"/>
      <dgm:spPr/>
    </dgm:pt>
    <dgm:pt modelId="{5374AAB9-29C2-4A7C-ABD3-35361E1EC2A1}" type="pres">
      <dgm:prSet presAssocID="{F6AA571D-1357-4031-871F-152786FF8B4B}" presName="textRect" presStyleLbl="revTx" presStyleIdx="0" presStyleCnt="3">
        <dgm:presLayoutVars>
          <dgm:chMax val="1"/>
          <dgm:chPref val="1"/>
        </dgm:presLayoutVars>
      </dgm:prSet>
      <dgm:spPr/>
    </dgm:pt>
    <dgm:pt modelId="{C9F20BEC-8B12-4B38-B1ED-87970232C219}" type="pres">
      <dgm:prSet presAssocID="{AB9C2833-A1A7-468F-A39E-2FA6E2B3772F}" presName="sibTrans" presStyleCnt="0"/>
      <dgm:spPr/>
    </dgm:pt>
    <dgm:pt modelId="{5298C7CE-9364-44EE-8501-1299C820FE42}" type="pres">
      <dgm:prSet presAssocID="{0759ED29-406D-4EB2-B8B4-1527012479CB}" presName="compNode" presStyleCnt="0"/>
      <dgm:spPr/>
    </dgm:pt>
    <dgm:pt modelId="{B98986C9-F2F5-420D-86B2-54C5272EFB22}" type="pres">
      <dgm:prSet presAssocID="{0759ED29-406D-4EB2-B8B4-1527012479CB}" presName="iconBgRect" presStyleLbl="bgShp" presStyleIdx="1" presStyleCnt="3"/>
      <dgm:spPr/>
    </dgm:pt>
    <dgm:pt modelId="{52452948-161A-45C3-8A8F-F1DB16E8D684}" type="pres">
      <dgm:prSet presAssocID="{0759ED29-406D-4EB2-B8B4-1527012479C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D4E7699-D9AC-46A6-9864-F4ACCA8E8F45}" type="pres">
      <dgm:prSet presAssocID="{0759ED29-406D-4EB2-B8B4-1527012479CB}" presName="spaceRect" presStyleCnt="0"/>
      <dgm:spPr/>
    </dgm:pt>
    <dgm:pt modelId="{D68585B4-BF32-4807-AFB7-207E60B64BC8}" type="pres">
      <dgm:prSet presAssocID="{0759ED29-406D-4EB2-B8B4-1527012479CB}" presName="textRect" presStyleLbl="revTx" presStyleIdx="1" presStyleCnt="3">
        <dgm:presLayoutVars>
          <dgm:chMax val="1"/>
          <dgm:chPref val="1"/>
        </dgm:presLayoutVars>
      </dgm:prSet>
      <dgm:spPr/>
    </dgm:pt>
    <dgm:pt modelId="{F7CCD4D9-39B1-47BB-9B75-EFADD19D8B13}" type="pres">
      <dgm:prSet presAssocID="{497CB3AD-D7D4-4088-B40B-DBE987CF211D}" presName="sibTrans" presStyleCnt="0"/>
      <dgm:spPr/>
    </dgm:pt>
    <dgm:pt modelId="{D1654CB4-1A20-47B5-9F26-02B6B66BC124}" type="pres">
      <dgm:prSet presAssocID="{A5CCFDA4-383F-44A7-BFE2-2B1AA473CED5}" presName="compNode" presStyleCnt="0"/>
      <dgm:spPr/>
    </dgm:pt>
    <dgm:pt modelId="{0F4B8888-2B8C-4D15-A186-95724F96E8F5}" type="pres">
      <dgm:prSet presAssocID="{A5CCFDA4-383F-44A7-BFE2-2B1AA473CED5}" presName="iconBgRect" presStyleLbl="bgShp" presStyleIdx="2" presStyleCnt="3"/>
      <dgm:spPr/>
    </dgm:pt>
    <dgm:pt modelId="{67FC24F1-3EF3-422E-B66F-492BD9D23BF5}" type="pres">
      <dgm:prSet presAssocID="{A5CCFDA4-383F-44A7-BFE2-2B1AA473CE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C46D4F92-2203-4623-9AFB-BF90791849AC}" type="pres">
      <dgm:prSet presAssocID="{A5CCFDA4-383F-44A7-BFE2-2B1AA473CED5}" presName="spaceRect" presStyleCnt="0"/>
      <dgm:spPr/>
    </dgm:pt>
    <dgm:pt modelId="{066B644E-4BC4-443B-B1E4-B3FEB518C22C}" type="pres">
      <dgm:prSet presAssocID="{A5CCFDA4-383F-44A7-BFE2-2B1AA473CED5}" presName="textRect" presStyleLbl="revTx" presStyleIdx="2" presStyleCnt="3">
        <dgm:presLayoutVars>
          <dgm:chMax val="1"/>
          <dgm:chPref val="1"/>
        </dgm:presLayoutVars>
      </dgm:prSet>
      <dgm:spPr/>
    </dgm:pt>
  </dgm:ptLst>
  <dgm:cxnLst>
    <dgm:cxn modelId="{84278513-5C45-468C-8EA6-ED4FFB66B9A2}" type="presOf" srcId="{89CD518E-9A45-4B75-A87F-FD1436BA914F}" destId="{F622A303-104E-48EB-98B7-E9393930D3FC}" srcOrd="0" destOrd="0" presId="urn:microsoft.com/office/officeart/2018/5/layout/IconCircleLabelList"/>
    <dgm:cxn modelId="{07625538-AB21-478C-AEF3-D59113AF907E}" srcId="{89CD518E-9A45-4B75-A87F-FD1436BA914F}" destId="{A5CCFDA4-383F-44A7-BFE2-2B1AA473CED5}" srcOrd="2" destOrd="0" parTransId="{58498F2C-9D4A-47BC-9E07-535555E2A574}" sibTransId="{1CDBA5AD-8D9C-448E-883D-2FFBB1CF3434}"/>
    <dgm:cxn modelId="{AC3B6F5B-3A7B-4FFA-BDC0-2906BD2C515A}" srcId="{89CD518E-9A45-4B75-A87F-FD1436BA914F}" destId="{0759ED29-406D-4EB2-B8B4-1527012479CB}" srcOrd="1" destOrd="0" parTransId="{74673DA7-9B14-4390-9498-465B4BEDE051}" sibTransId="{497CB3AD-D7D4-4088-B40B-DBE987CF211D}"/>
    <dgm:cxn modelId="{1A601872-7FB5-4EE6-AE40-FA1F185A8CD0}" srcId="{89CD518E-9A45-4B75-A87F-FD1436BA914F}" destId="{F6AA571D-1357-4031-871F-152786FF8B4B}" srcOrd="0" destOrd="0" parTransId="{71576B6C-E662-4B00-865F-1A9A200BDFE1}" sibTransId="{AB9C2833-A1A7-468F-A39E-2FA6E2B3772F}"/>
    <dgm:cxn modelId="{2AB523A9-C81E-4D7B-B98C-FD8209B831DE}" type="presOf" srcId="{F6AA571D-1357-4031-871F-152786FF8B4B}" destId="{5374AAB9-29C2-4A7C-ABD3-35361E1EC2A1}" srcOrd="0" destOrd="0" presId="urn:microsoft.com/office/officeart/2018/5/layout/IconCircleLabelList"/>
    <dgm:cxn modelId="{BCD2F7C2-7708-4B29-B4B4-DCAE580EBCBB}" type="presOf" srcId="{A5CCFDA4-383F-44A7-BFE2-2B1AA473CED5}" destId="{066B644E-4BC4-443B-B1E4-B3FEB518C22C}" srcOrd="0" destOrd="0" presId="urn:microsoft.com/office/officeart/2018/5/layout/IconCircleLabelList"/>
    <dgm:cxn modelId="{E74AD9FC-9110-48AF-8B82-949169DFE4D9}" type="presOf" srcId="{0759ED29-406D-4EB2-B8B4-1527012479CB}" destId="{D68585B4-BF32-4807-AFB7-207E60B64BC8}" srcOrd="0" destOrd="0" presId="urn:microsoft.com/office/officeart/2018/5/layout/IconCircleLabelList"/>
    <dgm:cxn modelId="{63044DF2-3E1A-4E2C-B919-5D74D9950A17}" type="presParOf" srcId="{F622A303-104E-48EB-98B7-E9393930D3FC}" destId="{E8E468E0-FB96-45C3-A24C-7172432FBA78}" srcOrd="0" destOrd="0" presId="urn:microsoft.com/office/officeart/2018/5/layout/IconCircleLabelList"/>
    <dgm:cxn modelId="{D536F403-2878-4A15-9080-CC5516830914}" type="presParOf" srcId="{E8E468E0-FB96-45C3-A24C-7172432FBA78}" destId="{0B577472-C7FC-45F5-8F29-BC869A6D5F56}" srcOrd="0" destOrd="0" presId="urn:microsoft.com/office/officeart/2018/5/layout/IconCircleLabelList"/>
    <dgm:cxn modelId="{6C3D7FEF-5459-4295-9FAC-06A7799F2770}" type="presParOf" srcId="{E8E468E0-FB96-45C3-A24C-7172432FBA78}" destId="{AC4ECCBA-E1BD-4C25-A8DA-A118AD2DCCCD}" srcOrd="1" destOrd="0" presId="urn:microsoft.com/office/officeart/2018/5/layout/IconCircleLabelList"/>
    <dgm:cxn modelId="{85A012A1-7BD8-45FC-B573-9A2D49B17241}" type="presParOf" srcId="{E8E468E0-FB96-45C3-A24C-7172432FBA78}" destId="{682A1630-A92B-4120-8782-AC852E75006E}" srcOrd="2" destOrd="0" presId="urn:microsoft.com/office/officeart/2018/5/layout/IconCircleLabelList"/>
    <dgm:cxn modelId="{F4657357-D28F-46DD-8B20-02CF5E5A6190}" type="presParOf" srcId="{E8E468E0-FB96-45C3-A24C-7172432FBA78}" destId="{5374AAB9-29C2-4A7C-ABD3-35361E1EC2A1}" srcOrd="3" destOrd="0" presId="urn:microsoft.com/office/officeart/2018/5/layout/IconCircleLabelList"/>
    <dgm:cxn modelId="{9A11FD6D-98A3-42DD-8183-FC43D1E7D634}" type="presParOf" srcId="{F622A303-104E-48EB-98B7-E9393930D3FC}" destId="{C9F20BEC-8B12-4B38-B1ED-87970232C219}" srcOrd="1" destOrd="0" presId="urn:microsoft.com/office/officeart/2018/5/layout/IconCircleLabelList"/>
    <dgm:cxn modelId="{BB790E81-B4D2-4BDC-8110-0BA75DCC9D2D}" type="presParOf" srcId="{F622A303-104E-48EB-98B7-E9393930D3FC}" destId="{5298C7CE-9364-44EE-8501-1299C820FE42}" srcOrd="2" destOrd="0" presId="urn:microsoft.com/office/officeart/2018/5/layout/IconCircleLabelList"/>
    <dgm:cxn modelId="{6DFE73BF-B1BC-4C8F-9BD3-3FB6EAD343A4}" type="presParOf" srcId="{5298C7CE-9364-44EE-8501-1299C820FE42}" destId="{B98986C9-F2F5-420D-86B2-54C5272EFB22}" srcOrd="0" destOrd="0" presId="urn:microsoft.com/office/officeart/2018/5/layout/IconCircleLabelList"/>
    <dgm:cxn modelId="{B23348C3-D6BE-4238-A13A-C7326CE70B24}" type="presParOf" srcId="{5298C7CE-9364-44EE-8501-1299C820FE42}" destId="{52452948-161A-45C3-8A8F-F1DB16E8D684}" srcOrd="1" destOrd="0" presId="urn:microsoft.com/office/officeart/2018/5/layout/IconCircleLabelList"/>
    <dgm:cxn modelId="{714862D7-5D1D-4EEA-A834-28A45D39FC7B}" type="presParOf" srcId="{5298C7CE-9364-44EE-8501-1299C820FE42}" destId="{ED4E7699-D9AC-46A6-9864-F4ACCA8E8F45}" srcOrd="2" destOrd="0" presId="urn:microsoft.com/office/officeart/2018/5/layout/IconCircleLabelList"/>
    <dgm:cxn modelId="{CE3ECE34-1ACC-497C-8DD8-9AAA971D1684}" type="presParOf" srcId="{5298C7CE-9364-44EE-8501-1299C820FE42}" destId="{D68585B4-BF32-4807-AFB7-207E60B64BC8}" srcOrd="3" destOrd="0" presId="urn:microsoft.com/office/officeart/2018/5/layout/IconCircleLabelList"/>
    <dgm:cxn modelId="{9F03A80F-0FD1-48F0-9DBA-CC515A75B03A}" type="presParOf" srcId="{F622A303-104E-48EB-98B7-E9393930D3FC}" destId="{F7CCD4D9-39B1-47BB-9B75-EFADD19D8B13}" srcOrd="3" destOrd="0" presId="urn:microsoft.com/office/officeart/2018/5/layout/IconCircleLabelList"/>
    <dgm:cxn modelId="{342C0AA9-A08A-447F-96A3-20083A754EAF}" type="presParOf" srcId="{F622A303-104E-48EB-98B7-E9393930D3FC}" destId="{D1654CB4-1A20-47B5-9F26-02B6B66BC124}" srcOrd="4" destOrd="0" presId="urn:microsoft.com/office/officeart/2018/5/layout/IconCircleLabelList"/>
    <dgm:cxn modelId="{2ECB0200-8BEB-4343-9B77-D27D438BA399}" type="presParOf" srcId="{D1654CB4-1A20-47B5-9F26-02B6B66BC124}" destId="{0F4B8888-2B8C-4D15-A186-95724F96E8F5}" srcOrd="0" destOrd="0" presId="urn:microsoft.com/office/officeart/2018/5/layout/IconCircleLabelList"/>
    <dgm:cxn modelId="{B67610BE-5FC4-4C5F-8185-975775CC36D1}" type="presParOf" srcId="{D1654CB4-1A20-47B5-9F26-02B6B66BC124}" destId="{67FC24F1-3EF3-422E-B66F-492BD9D23BF5}" srcOrd="1" destOrd="0" presId="urn:microsoft.com/office/officeart/2018/5/layout/IconCircleLabelList"/>
    <dgm:cxn modelId="{79E737D0-39F1-4625-A16A-B18A0683C6D0}" type="presParOf" srcId="{D1654CB4-1A20-47B5-9F26-02B6B66BC124}" destId="{C46D4F92-2203-4623-9AFB-BF90791849AC}" srcOrd="2" destOrd="0" presId="urn:microsoft.com/office/officeart/2018/5/layout/IconCircleLabelList"/>
    <dgm:cxn modelId="{0E332B66-85D9-4E33-9034-7E4AB1D79127}" type="presParOf" srcId="{D1654CB4-1A20-47B5-9F26-02B6B66BC124}" destId="{066B644E-4BC4-443B-B1E4-B3FEB518C22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EB7FD0-F643-45D4-9B32-97A4D695A56F}"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8E76D467-4AC1-4B95-AFF2-F799BC78CC4F}">
      <dgm:prSet/>
      <dgm:spPr/>
      <dgm:t>
        <a:bodyPr/>
        <a:lstStyle/>
        <a:p>
          <a:pPr>
            <a:defRPr cap="all"/>
          </a:pPr>
          <a:r>
            <a:rPr lang="en-GB"/>
            <a:t>Right financial</a:t>
          </a:r>
          <a:endParaRPr lang="en-US"/>
        </a:p>
      </dgm:t>
    </dgm:pt>
    <dgm:pt modelId="{1FDA6A2C-ADAB-4F38-872E-87BFA0FF1AA6}" type="parTrans" cxnId="{F76E6517-7509-448F-B0EF-01F66169CB38}">
      <dgm:prSet/>
      <dgm:spPr/>
      <dgm:t>
        <a:bodyPr/>
        <a:lstStyle/>
        <a:p>
          <a:endParaRPr lang="en-US"/>
        </a:p>
      </dgm:t>
    </dgm:pt>
    <dgm:pt modelId="{EA646FFD-86D8-4580-95A6-A3108A32E20C}" type="sibTrans" cxnId="{F76E6517-7509-448F-B0EF-01F66169CB38}">
      <dgm:prSet/>
      <dgm:spPr/>
      <dgm:t>
        <a:bodyPr/>
        <a:lstStyle/>
        <a:p>
          <a:endParaRPr lang="en-US"/>
        </a:p>
      </dgm:t>
    </dgm:pt>
    <dgm:pt modelId="{31AFBF79-FD09-46B9-AFAF-153BEDB304A8}">
      <dgm:prSet/>
      <dgm:spPr/>
      <dgm:t>
        <a:bodyPr/>
        <a:lstStyle/>
        <a:p>
          <a:pPr>
            <a:defRPr cap="all"/>
          </a:pPr>
          <a:r>
            <a:rPr lang="en-GB"/>
            <a:t>Right access</a:t>
          </a:r>
          <a:endParaRPr lang="en-US"/>
        </a:p>
      </dgm:t>
    </dgm:pt>
    <dgm:pt modelId="{8E3D8D76-4535-4205-B1AA-A14F956E0BEE}" type="parTrans" cxnId="{181CA5D5-D3A0-494E-88C9-16B0251AEF3A}">
      <dgm:prSet/>
      <dgm:spPr/>
      <dgm:t>
        <a:bodyPr/>
        <a:lstStyle/>
        <a:p>
          <a:endParaRPr lang="en-US"/>
        </a:p>
      </dgm:t>
    </dgm:pt>
    <dgm:pt modelId="{9783C8AE-F88B-4DE1-94CF-B8B5EC5C1524}" type="sibTrans" cxnId="{181CA5D5-D3A0-494E-88C9-16B0251AEF3A}">
      <dgm:prSet/>
      <dgm:spPr/>
      <dgm:t>
        <a:bodyPr/>
        <a:lstStyle/>
        <a:p>
          <a:endParaRPr lang="en-US"/>
        </a:p>
      </dgm:t>
    </dgm:pt>
    <dgm:pt modelId="{E667B708-0DB8-469F-8014-24EAF89C1B0C}">
      <dgm:prSet/>
      <dgm:spPr/>
      <dgm:t>
        <a:bodyPr/>
        <a:lstStyle/>
        <a:p>
          <a:pPr>
            <a:defRPr cap="all"/>
          </a:pPr>
          <a:r>
            <a:rPr lang="en-GB"/>
            <a:t>Left financial</a:t>
          </a:r>
          <a:endParaRPr lang="en-US"/>
        </a:p>
      </dgm:t>
    </dgm:pt>
    <dgm:pt modelId="{BBA39CA9-FA9E-42A8-AAF6-23EBCC635884}" type="parTrans" cxnId="{4415C4D1-D8DE-44E9-B96B-4C433D368F54}">
      <dgm:prSet/>
      <dgm:spPr/>
      <dgm:t>
        <a:bodyPr/>
        <a:lstStyle/>
        <a:p>
          <a:endParaRPr lang="en-US"/>
        </a:p>
      </dgm:t>
    </dgm:pt>
    <dgm:pt modelId="{253AF6FA-008B-40A7-B4FF-9E6337D6E545}" type="sibTrans" cxnId="{4415C4D1-D8DE-44E9-B96B-4C433D368F54}">
      <dgm:prSet/>
      <dgm:spPr/>
      <dgm:t>
        <a:bodyPr/>
        <a:lstStyle/>
        <a:p>
          <a:endParaRPr lang="en-US"/>
        </a:p>
      </dgm:t>
    </dgm:pt>
    <dgm:pt modelId="{9B8CFA43-01CB-4C58-849A-6B118C2695DA}">
      <dgm:prSet/>
      <dgm:spPr/>
      <dgm:t>
        <a:bodyPr/>
        <a:lstStyle/>
        <a:p>
          <a:pPr>
            <a:defRPr cap="all"/>
          </a:pPr>
          <a:r>
            <a:rPr lang="en-GB"/>
            <a:t>Left access</a:t>
          </a:r>
          <a:endParaRPr lang="en-US"/>
        </a:p>
      </dgm:t>
    </dgm:pt>
    <dgm:pt modelId="{081A772D-4E50-4A45-9EB6-6599F777D96A}" type="parTrans" cxnId="{A9BBCC58-F450-454B-AC8F-80D61CCE27C9}">
      <dgm:prSet/>
      <dgm:spPr/>
      <dgm:t>
        <a:bodyPr/>
        <a:lstStyle/>
        <a:p>
          <a:endParaRPr lang="en-US"/>
        </a:p>
      </dgm:t>
    </dgm:pt>
    <dgm:pt modelId="{4CFFBF8C-2624-4817-A4C0-EF5F38156475}" type="sibTrans" cxnId="{A9BBCC58-F450-454B-AC8F-80D61CCE27C9}">
      <dgm:prSet/>
      <dgm:spPr/>
      <dgm:t>
        <a:bodyPr/>
        <a:lstStyle/>
        <a:p>
          <a:endParaRPr lang="en-US"/>
        </a:p>
      </dgm:t>
    </dgm:pt>
    <dgm:pt modelId="{AB1456F5-5996-4A08-BFDB-341F09D6A55C}" type="pres">
      <dgm:prSet presAssocID="{47EB7FD0-F643-45D4-9B32-97A4D695A56F}" presName="root" presStyleCnt="0">
        <dgm:presLayoutVars>
          <dgm:dir/>
          <dgm:resizeHandles val="exact"/>
        </dgm:presLayoutVars>
      </dgm:prSet>
      <dgm:spPr/>
    </dgm:pt>
    <dgm:pt modelId="{73FF2772-AB3B-4643-A5E8-90CC82D50B62}" type="pres">
      <dgm:prSet presAssocID="{8E76D467-4AC1-4B95-AFF2-F799BC78CC4F}" presName="compNode" presStyleCnt="0"/>
      <dgm:spPr/>
    </dgm:pt>
    <dgm:pt modelId="{1D7F9925-C68C-470D-B993-CFC1B23A4C42}" type="pres">
      <dgm:prSet presAssocID="{8E76D467-4AC1-4B95-AFF2-F799BC78CC4F}" presName="iconBgRect" presStyleLbl="bgShp" presStyleIdx="0" presStyleCnt="4"/>
      <dgm:spPr/>
    </dgm:pt>
    <dgm:pt modelId="{4C0F0B2F-F545-418F-A476-D1DD33542970}" type="pres">
      <dgm:prSet presAssocID="{8E76D467-4AC1-4B95-AFF2-F799BC78CC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F4A342E-CE5E-4115-833C-9CB8E4C48471}" type="pres">
      <dgm:prSet presAssocID="{8E76D467-4AC1-4B95-AFF2-F799BC78CC4F}" presName="spaceRect" presStyleCnt="0"/>
      <dgm:spPr/>
    </dgm:pt>
    <dgm:pt modelId="{48DE09AE-C7B1-4907-937E-1049052D917A}" type="pres">
      <dgm:prSet presAssocID="{8E76D467-4AC1-4B95-AFF2-F799BC78CC4F}" presName="textRect" presStyleLbl="revTx" presStyleIdx="0" presStyleCnt="4">
        <dgm:presLayoutVars>
          <dgm:chMax val="1"/>
          <dgm:chPref val="1"/>
        </dgm:presLayoutVars>
      </dgm:prSet>
      <dgm:spPr/>
    </dgm:pt>
    <dgm:pt modelId="{D1826F5C-0C6A-48EB-B87D-8622138A2523}" type="pres">
      <dgm:prSet presAssocID="{EA646FFD-86D8-4580-95A6-A3108A32E20C}" presName="sibTrans" presStyleCnt="0"/>
      <dgm:spPr/>
    </dgm:pt>
    <dgm:pt modelId="{D951E1F2-7142-4065-8275-F9B3A38BF041}" type="pres">
      <dgm:prSet presAssocID="{31AFBF79-FD09-46B9-AFAF-153BEDB304A8}" presName="compNode" presStyleCnt="0"/>
      <dgm:spPr/>
    </dgm:pt>
    <dgm:pt modelId="{B6F32134-969D-4653-88FE-E26B94DA5975}" type="pres">
      <dgm:prSet presAssocID="{31AFBF79-FD09-46B9-AFAF-153BEDB304A8}" presName="iconBgRect" presStyleLbl="bgShp" presStyleIdx="1" presStyleCnt="4"/>
      <dgm:spPr/>
    </dgm:pt>
    <dgm:pt modelId="{01614349-D41C-442E-B153-E882633BF00A}" type="pres">
      <dgm:prSet presAssocID="{31AFBF79-FD09-46B9-AFAF-153BEDB304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e Arrow: Straight"/>
        </a:ext>
      </dgm:extLst>
    </dgm:pt>
    <dgm:pt modelId="{A474F431-5D96-4FBB-A517-7E15117B3AA0}" type="pres">
      <dgm:prSet presAssocID="{31AFBF79-FD09-46B9-AFAF-153BEDB304A8}" presName="spaceRect" presStyleCnt="0"/>
      <dgm:spPr/>
    </dgm:pt>
    <dgm:pt modelId="{FF089EAA-3C3E-41AA-8028-66B744605A93}" type="pres">
      <dgm:prSet presAssocID="{31AFBF79-FD09-46B9-AFAF-153BEDB304A8}" presName="textRect" presStyleLbl="revTx" presStyleIdx="1" presStyleCnt="4">
        <dgm:presLayoutVars>
          <dgm:chMax val="1"/>
          <dgm:chPref val="1"/>
        </dgm:presLayoutVars>
      </dgm:prSet>
      <dgm:spPr/>
    </dgm:pt>
    <dgm:pt modelId="{AE3F4CA6-2FE5-4D41-A7F6-E1DB7B7DC99B}" type="pres">
      <dgm:prSet presAssocID="{9783C8AE-F88B-4DE1-94CF-B8B5EC5C1524}" presName="sibTrans" presStyleCnt="0"/>
      <dgm:spPr/>
    </dgm:pt>
    <dgm:pt modelId="{49982985-502A-4FFD-901F-C031562D15B8}" type="pres">
      <dgm:prSet presAssocID="{E667B708-0DB8-469F-8014-24EAF89C1B0C}" presName="compNode" presStyleCnt="0"/>
      <dgm:spPr/>
    </dgm:pt>
    <dgm:pt modelId="{744AB227-FE52-4BF9-996A-68B25F41EA29}" type="pres">
      <dgm:prSet presAssocID="{E667B708-0DB8-469F-8014-24EAF89C1B0C}" presName="iconBgRect" presStyleLbl="bgShp" presStyleIdx="2" presStyleCnt="4"/>
      <dgm:spPr/>
    </dgm:pt>
    <dgm:pt modelId="{51AB31C2-FB57-491F-B178-40EDADC7E209}" type="pres">
      <dgm:prSet presAssocID="{E667B708-0DB8-469F-8014-24EAF89C1B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FEE1F87D-7061-4C90-A741-C903585E21A8}" type="pres">
      <dgm:prSet presAssocID="{E667B708-0DB8-469F-8014-24EAF89C1B0C}" presName="spaceRect" presStyleCnt="0"/>
      <dgm:spPr/>
    </dgm:pt>
    <dgm:pt modelId="{4B14D2DD-1E91-4D28-84ED-399F68D60998}" type="pres">
      <dgm:prSet presAssocID="{E667B708-0DB8-469F-8014-24EAF89C1B0C}" presName="textRect" presStyleLbl="revTx" presStyleIdx="2" presStyleCnt="4">
        <dgm:presLayoutVars>
          <dgm:chMax val="1"/>
          <dgm:chPref val="1"/>
        </dgm:presLayoutVars>
      </dgm:prSet>
      <dgm:spPr/>
    </dgm:pt>
    <dgm:pt modelId="{D44BBD9A-63EE-41B2-BB26-787E32197F8C}" type="pres">
      <dgm:prSet presAssocID="{253AF6FA-008B-40A7-B4FF-9E6337D6E545}" presName="sibTrans" presStyleCnt="0"/>
      <dgm:spPr/>
    </dgm:pt>
    <dgm:pt modelId="{01C51630-4E8C-4031-B5FF-C467BE4F166C}" type="pres">
      <dgm:prSet presAssocID="{9B8CFA43-01CB-4C58-849A-6B118C2695DA}" presName="compNode" presStyleCnt="0"/>
      <dgm:spPr/>
    </dgm:pt>
    <dgm:pt modelId="{F78B149D-8748-4D18-8E56-74C364DDE788}" type="pres">
      <dgm:prSet presAssocID="{9B8CFA43-01CB-4C58-849A-6B118C2695DA}" presName="iconBgRect" presStyleLbl="bgShp" presStyleIdx="3" presStyleCnt="4"/>
      <dgm:spPr/>
    </dgm:pt>
    <dgm:pt modelId="{E5DF033B-821A-4460-BBEC-C7F9EE84EC94}" type="pres">
      <dgm:prSet presAssocID="{9B8CFA43-01CB-4C58-849A-6B118C2695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ne Arrow: Clockwise curve"/>
        </a:ext>
      </dgm:extLst>
    </dgm:pt>
    <dgm:pt modelId="{61024A78-A18F-473F-BA86-A153874C6643}" type="pres">
      <dgm:prSet presAssocID="{9B8CFA43-01CB-4C58-849A-6B118C2695DA}" presName="spaceRect" presStyleCnt="0"/>
      <dgm:spPr/>
    </dgm:pt>
    <dgm:pt modelId="{01A16634-F889-42E0-B6EA-B996CF4009BC}" type="pres">
      <dgm:prSet presAssocID="{9B8CFA43-01CB-4C58-849A-6B118C2695DA}" presName="textRect" presStyleLbl="revTx" presStyleIdx="3" presStyleCnt="4">
        <dgm:presLayoutVars>
          <dgm:chMax val="1"/>
          <dgm:chPref val="1"/>
        </dgm:presLayoutVars>
      </dgm:prSet>
      <dgm:spPr/>
    </dgm:pt>
  </dgm:ptLst>
  <dgm:cxnLst>
    <dgm:cxn modelId="{F76E6517-7509-448F-B0EF-01F66169CB38}" srcId="{47EB7FD0-F643-45D4-9B32-97A4D695A56F}" destId="{8E76D467-4AC1-4B95-AFF2-F799BC78CC4F}" srcOrd="0" destOrd="0" parTransId="{1FDA6A2C-ADAB-4F38-872E-87BFA0FF1AA6}" sibTransId="{EA646FFD-86D8-4580-95A6-A3108A32E20C}"/>
    <dgm:cxn modelId="{E9D66920-F6EE-4AB4-99B4-95A59D761253}" type="presOf" srcId="{E667B708-0DB8-469F-8014-24EAF89C1B0C}" destId="{4B14D2DD-1E91-4D28-84ED-399F68D60998}" srcOrd="0" destOrd="0" presId="urn:microsoft.com/office/officeart/2018/5/layout/IconCircleLabelList"/>
    <dgm:cxn modelId="{06F6533B-50AB-4EF2-BA9D-F6655432B914}" type="presOf" srcId="{31AFBF79-FD09-46B9-AFAF-153BEDB304A8}" destId="{FF089EAA-3C3E-41AA-8028-66B744605A93}" srcOrd="0" destOrd="0" presId="urn:microsoft.com/office/officeart/2018/5/layout/IconCircleLabelList"/>
    <dgm:cxn modelId="{A9BBCC58-F450-454B-AC8F-80D61CCE27C9}" srcId="{47EB7FD0-F643-45D4-9B32-97A4D695A56F}" destId="{9B8CFA43-01CB-4C58-849A-6B118C2695DA}" srcOrd="3" destOrd="0" parTransId="{081A772D-4E50-4A45-9EB6-6599F777D96A}" sibTransId="{4CFFBF8C-2624-4817-A4C0-EF5F38156475}"/>
    <dgm:cxn modelId="{57E5C581-3822-4538-8C25-F175F9980C13}" type="presOf" srcId="{47EB7FD0-F643-45D4-9B32-97A4D695A56F}" destId="{AB1456F5-5996-4A08-BFDB-341F09D6A55C}" srcOrd="0" destOrd="0" presId="urn:microsoft.com/office/officeart/2018/5/layout/IconCircleLabelList"/>
    <dgm:cxn modelId="{E6DDED8B-984F-4ABD-9971-2B0F7C0C4F3F}" type="presOf" srcId="{9B8CFA43-01CB-4C58-849A-6B118C2695DA}" destId="{01A16634-F889-42E0-B6EA-B996CF4009BC}" srcOrd="0" destOrd="0" presId="urn:microsoft.com/office/officeart/2018/5/layout/IconCircleLabelList"/>
    <dgm:cxn modelId="{4415C4D1-D8DE-44E9-B96B-4C433D368F54}" srcId="{47EB7FD0-F643-45D4-9B32-97A4D695A56F}" destId="{E667B708-0DB8-469F-8014-24EAF89C1B0C}" srcOrd="2" destOrd="0" parTransId="{BBA39CA9-FA9E-42A8-AAF6-23EBCC635884}" sibTransId="{253AF6FA-008B-40A7-B4FF-9E6337D6E545}"/>
    <dgm:cxn modelId="{181CA5D5-D3A0-494E-88C9-16B0251AEF3A}" srcId="{47EB7FD0-F643-45D4-9B32-97A4D695A56F}" destId="{31AFBF79-FD09-46B9-AFAF-153BEDB304A8}" srcOrd="1" destOrd="0" parTransId="{8E3D8D76-4535-4205-B1AA-A14F956E0BEE}" sibTransId="{9783C8AE-F88B-4DE1-94CF-B8B5EC5C1524}"/>
    <dgm:cxn modelId="{CDDCF1FA-F366-4695-9C29-8DE8F3D96495}" type="presOf" srcId="{8E76D467-4AC1-4B95-AFF2-F799BC78CC4F}" destId="{48DE09AE-C7B1-4907-937E-1049052D917A}" srcOrd="0" destOrd="0" presId="urn:microsoft.com/office/officeart/2018/5/layout/IconCircleLabelList"/>
    <dgm:cxn modelId="{9FF3AA84-31A5-4CFF-A401-325B71A3BEF4}" type="presParOf" srcId="{AB1456F5-5996-4A08-BFDB-341F09D6A55C}" destId="{73FF2772-AB3B-4643-A5E8-90CC82D50B62}" srcOrd="0" destOrd="0" presId="urn:microsoft.com/office/officeart/2018/5/layout/IconCircleLabelList"/>
    <dgm:cxn modelId="{89C3527D-B143-4EAB-A692-23A0A4C36485}" type="presParOf" srcId="{73FF2772-AB3B-4643-A5E8-90CC82D50B62}" destId="{1D7F9925-C68C-470D-B993-CFC1B23A4C42}" srcOrd="0" destOrd="0" presId="urn:microsoft.com/office/officeart/2018/5/layout/IconCircleLabelList"/>
    <dgm:cxn modelId="{761993B8-433C-4C11-9CDF-5DF2AA8FDF77}" type="presParOf" srcId="{73FF2772-AB3B-4643-A5E8-90CC82D50B62}" destId="{4C0F0B2F-F545-418F-A476-D1DD33542970}" srcOrd="1" destOrd="0" presId="urn:microsoft.com/office/officeart/2018/5/layout/IconCircleLabelList"/>
    <dgm:cxn modelId="{8BB9F780-5107-4563-9926-5CD3F6FA1A9D}" type="presParOf" srcId="{73FF2772-AB3B-4643-A5E8-90CC82D50B62}" destId="{7F4A342E-CE5E-4115-833C-9CB8E4C48471}" srcOrd="2" destOrd="0" presId="urn:microsoft.com/office/officeart/2018/5/layout/IconCircleLabelList"/>
    <dgm:cxn modelId="{E609F498-1C6C-45E3-A472-2AC4A3815D03}" type="presParOf" srcId="{73FF2772-AB3B-4643-A5E8-90CC82D50B62}" destId="{48DE09AE-C7B1-4907-937E-1049052D917A}" srcOrd="3" destOrd="0" presId="urn:microsoft.com/office/officeart/2018/5/layout/IconCircleLabelList"/>
    <dgm:cxn modelId="{23577D1E-7B0B-43A2-923C-2B9BD6210D24}" type="presParOf" srcId="{AB1456F5-5996-4A08-BFDB-341F09D6A55C}" destId="{D1826F5C-0C6A-48EB-B87D-8622138A2523}" srcOrd="1" destOrd="0" presId="urn:microsoft.com/office/officeart/2018/5/layout/IconCircleLabelList"/>
    <dgm:cxn modelId="{A983C2E5-49EF-447A-A145-4416CB78F5B3}" type="presParOf" srcId="{AB1456F5-5996-4A08-BFDB-341F09D6A55C}" destId="{D951E1F2-7142-4065-8275-F9B3A38BF041}" srcOrd="2" destOrd="0" presId="urn:microsoft.com/office/officeart/2018/5/layout/IconCircleLabelList"/>
    <dgm:cxn modelId="{1D44E55C-522F-41F5-958C-53ECB5E72F2C}" type="presParOf" srcId="{D951E1F2-7142-4065-8275-F9B3A38BF041}" destId="{B6F32134-969D-4653-88FE-E26B94DA5975}" srcOrd="0" destOrd="0" presId="urn:microsoft.com/office/officeart/2018/5/layout/IconCircleLabelList"/>
    <dgm:cxn modelId="{6E57AAB8-F7A9-4752-AC87-0D6D3BFAA4F0}" type="presParOf" srcId="{D951E1F2-7142-4065-8275-F9B3A38BF041}" destId="{01614349-D41C-442E-B153-E882633BF00A}" srcOrd="1" destOrd="0" presId="urn:microsoft.com/office/officeart/2018/5/layout/IconCircleLabelList"/>
    <dgm:cxn modelId="{0A79CC48-BC1A-4693-A632-407E806FCED2}" type="presParOf" srcId="{D951E1F2-7142-4065-8275-F9B3A38BF041}" destId="{A474F431-5D96-4FBB-A517-7E15117B3AA0}" srcOrd="2" destOrd="0" presId="urn:microsoft.com/office/officeart/2018/5/layout/IconCircleLabelList"/>
    <dgm:cxn modelId="{9FF790AD-A6C7-4256-9E2E-93E952862B3A}" type="presParOf" srcId="{D951E1F2-7142-4065-8275-F9B3A38BF041}" destId="{FF089EAA-3C3E-41AA-8028-66B744605A93}" srcOrd="3" destOrd="0" presId="urn:microsoft.com/office/officeart/2018/5/layout/IconCircleLabelList"/>
    <dgm:cxn modelId="{A447F3BD-2879-4513-B8C2-B6AC06A15B57}" type="presParOf" srcId="{AB1456F5-5996-4A08-BFDB-341F09D6A55C}" destId="{AE3F4CA6-2FE5-4D41-A7F6-E1DB7B7DC99B}" srcOrd="3" destOrd="0" presId="urn:microsoft.com/office/officeart/2018/5/layout/IconCircleLabelList"/>
    <dgm:cxn modelId="{4F232C2B-77E2-4D77-8510-2B1ED87A248D}" type="presParOf" srcId="{AB1456F5-5996-4A08-BFDB-341F09D6A55C}" destId="{49982985-502A-4FFD-901F-C031562D15B8}" srcOrd="4" destOrd="0" presId="urn:microsoft.com/office/officeart/2018/5/layout/IconCircleLabelList"/>
    <dgm:cxn modelId="{E69CE9EF-69B4-412F-AC0E-8FBF2E9FB349}" type="presParOf" srcId="{49982985-502A-4FFD-901F-C031562D15B8}" destId="{744AB227-FE52-4BF9-996A-68B25F41EA29}" srcOrd="0" destOrd="0" presId="urn:microsoft.com/office/officeart/2018/5/layout/IconCircleLabelList"/>
    <dgm:cxn modelId="{2A63BA59-DC47-4994-8256-16BE4A4FE806}" type="presParOf" srcId="{49982985-502A-4FFD-901F-C031562D15B8}" destId="{51AB31C2-FB57-491F-B178-40EDADC7E209}" srcOrd="1" destOrd="0" presId="urn:microsoft.com/office/officeart/2018/5/layout/IconCircleLabelList"/>
    <dgm:cxn modelId="{422AC341-CF93-4784-B0C9-6D77F2E5A880}" type="presParOf" srcId="{49982985-502A-4FFD-901F-C031562D15B8}" destId="{FEE1F87D-7061-4C90-A741-C903585E21A8}" srcOrd="2" destOrd="0" presId="urn:microsoft.com/office/officeart/2018/5/layout/IconCircleLabelList"/>
    <dgm:cxn modelId="{E8E2EDBF-A4AF-45AE-AFFD-719252F99CD7}" type="presParOf" srcId="{49982985-502A-4FFD-901F-C031562D15B8}" destId="{4B14D2DD-1E91-4D28-84ED-399F68D60998}" srcOrd="3" destOrd="0" presId="urn:microsoft.com/office/officeart/2018/5/layout/IconCircleLabelList"/>
    <dgm:cxn modelId="{55F4CC78-3465-4CBA-A182-4EF8E3DC35F8}" type="presParOf" srcId="{AB1456F5-5996-4A08-BFDB-341F09D6A55C}" destId="{D44BBD9A-63EE-41B2-BB26-787E32197F8C}" srcOrd="5" destOrd="0" presId="urn:microsoft.com/office/officeart/2018/5/layout/IconCircleLabelList"/>
    <dgm:cxn modelId="{922C78C3-A248-4582-B7BA-11138EEE33B4}" type="presParOf" srcId="{AB1456F5-5996-4A08-BFDB-341F09D6A55C}" destId="{01C51630-4E8C-4031-B5FF-C467BE4F166C}" srcOrd="6" destOrd="0" presId="urn:microsoft.com/office/officeart/2018/5/layout/IconCircleLabelList"/>
    <dgm:cxn modelId="{2EDF6383-B284-4043-A72C-7CF8379DDF97}" type="presParOf" srcId="{01C51630-4E8C-4031-B5FF-C467BE4F166C}" destId="{F78B149D-8748-4D18-8E56-74C364DDE788}" srcOrd="0" destOrd="0" presId="urn:microsoft.com/office/officeart/2018/5/layout/IconCircleLabelList"/>
    <dgm:cxn modelId="{5CFC862F-CD06-45AC-BB8F-14D94D8C5DFF}" type="presParOf" srcId="{01C51630-4E8C-4031-B5FF-C467BE4F166C}" destId="{E5DF033B-821A-4460-BBEC-C7F9EE84EC94}" srcOrd="1" destOrd="0" presId="urn:microsoft.com/office/officeart/2018/5/layout/IconCircleLabelList"/>
    <dgm:cxn modelId="{50B1966A-2F88-489A-A5FD-86AE412F2629}" type="presParOf" srcId="{01C51630-4E8C-4031-B5FF-C467BE4F166C}" destId="{61024A78-A18F-473F-BA86-A153874C6643}" srcOrd="2" destOrd="0" presId="urn:microsoft.com/office/officeart/2018/5/layout/IconCircleLabelList"/>
    <dgm:cxn modelId="{EBAF6865-3290-4879-8769-15DBD1EFFBB7}" type="presParOf" srcId="{01C51630-4E8C-4031-B5FF-C467BE4F166C}" destId="{01A16634-F889-42E0-B6EA-B996CF4009B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43355F-60DB-48FB-821B-0FD6A988DC2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7DE5DBD-C9D8-4D2D-8F3E-515F9DE8864E}">
      <dgm:prSet/>
      <dgm:spPr/>
      <dgm:t>
        <a:bodyPr/>
        <a:lstStyle/>
        <a:p>
          <a:r>
            <a:rPr lang="en-GB"/>
            <a:t>Distribution: imagine 100 people in a room</a:t>
          </a:r>
          <a:endParaRPr lang="en-US"/>
        </a:p>
      </dgm:t>
    </dgm:pt>
    <dgm:pt modelId="{84E15047-848C-407D-91A3-6BD87C262866}" type="parTrans" cxnId="{08BBB7D0-FC08-4827-8638-27BA01292F0A}">
      <dgm:prSet/>
      <dgm:spPr/>
      <dgm:t>
        <a:bodyPr/>
        <a:lstStyle/>
        <a:p>
          <a:endParaRPr lang="en-US"/>
        </a:p>
      </dgm:t>
    </dgm:pt>
    <dgm:pt modelId="{2BA22EBD-8CE1-4081-BAAC-5623E203D7B6}" type="sibTrans" cxnId="{08BBB7D0-FC08-4827-8638-27BA01292F0A}">
      <dgm:prSet/>
      <dgm:spPr/>
      <dgm:t>
        <a:bodyPr/>
        <a:lstStyle/>
        <a:p>
          <a:endParaRPr lang="en-US"/>
        </a:p>
      </dgm:t>
    </dgm:pt>
    <dgm:pt modelId="{C01728AF-AB23-45A8-9437-BA33046C07BC}">
      <dgm:prSet/>
      <dgm:spPr/>
      <dgm:t>
        <a:bodyPr/>
        <a:lstStyle/>
        <a:p>
          <a:r>
            <a:rPr lang="en-GB"/>
            <a:t>Funding situation in book-heavy disciplines</a:t>
          </a:r>
          <a:endParaRPr lang="en-US"/>
        </a:p>
      </dgm:t>
    </dgm:pt>
    <dgm:pt modelId="{E4D989C2-8801-462D-94BD-293251AF8E27}" type="parTrans" cxnId="{94353E25-1DA6-4D03-AF32-DD93CEA20C9F}">
      <dgm:prSet/>
      <dgm:spPr/>
      <dgm:t>
        <a:bodyPr/>
        <a:lstStyle/>
        <a:p>
          <a:endParaRPr lang="en-US"/>
        </a:p>
      </dgm:t>
    </dgm:pt>
    <dgm:pt modelId="{4B833D47-F5F6-4740-A6DE-4FB61D4438D5}" type="sibTrans" cxnId="{94353E25-1DA6-4D03-AF32-DD93CEA20C9F}">
      <dgm:prSet/>
      <dgm:spPr/>
      <dgm:t>
        <a:bodyPr/>
        <a:lstStyle/>
        <a:p>
          <a:endParaRPr lang="en-US"/>
        </a:p>
      </dgm:t>
    </dgm:pt>
    <dgm:pt modelId="{DE5874FE-7990-45C9-A592-4C22BBD25E95}">
      <dgm:prSet/>
      <dgm:spPr/>
      <dgm:t>
        <a:bodyPr/>
        <a:lstStyle/>
        <a:p>
          <a:r>
            <a:rPr lang="en-GB"/>
            <a:t>Third-party content re-use different in some disciplines</a:t>
          </a:r>
          <a:endParaRPr lang="en-US"/>
        </a:p>
      </dgm:t>
    </dgm:pt>
    <dgm:pt modelId="{E2AE8D85-CE6F-44A4-81B1-43D28194DD48}" type="parTrans" cxnId="{33CDC279-CB9B-42B2-97CD-22275EC185DE}">
      <dgm:prSet/>
      <dgm:spPr/>
      <dgm:t>
        <a:bodyPr/>
        <a:lstStyle/>
        <a:p>
          <a:endParaRPr lang="en-US"/>
        </a:p>
      </dgm:t>
    </dgm:pt>
    <dgm:pt modelId="{EDF66A7B-DF34-4E7D-9749-DFFA45E60744}" type="sibTrans" cxnId="{33CDC279-CB9B-42B2-97CD-22275EC185DE}">
      <dgm:prSet/>
      <dgm:spPr/>
      <dgm:t>
        <a:bodyPr/>
        <a:lstStyle/>
        <a:p>
          <a:endParaRPr lang="en-US"/>
        </a:p>
      </dgm:t>
    </dgm:pt>
    <dgm:pt modelId="{1D00528E-A104-4AC1-A31C-24FEC3F1E1B1}">
      <dgm:prSet/>
      <dgm:spPr/>
      <dgm:t>
        <a:bodyPr/>
        <a:lstStyle/>
        <a:p>
          <a:r>
            <a:rPr lang="en-GB"/>
            <a:t>Trade markets</a:t>
          </a:r>
          <a:endParaRPr lang="en-US"/>
        </a:p>
      </dgm:t>
    </dgm:pt>
    <dgm:pt modelId="{C62F2814-E3D5-46A3-9C43-FFA688D61E1E}" type="parTrans" cxnId="{02C58925-394A-469B-9FD1-87F92A172D00}">
      <dgm:prSet/>
      <dgm:spPr/>
      <dgm:t>
        <a:bodyPr/>
        <a:lstStyle/>
        <a:p>
          <a:endParaRPr lang="en-US"/>
        </a:p>
      </dgm:t>
    </dgm:pt>
    <dgm:pt modelId="{6691F904-4B1E-4D80-B4D1-560CDDE231B3}" type="sibTrans" cxnId="{02C58925-394A-469B-9FD1-87F92A172D00}">
      <dgm:prSet/>
      <dgm:spPr/>
      <dgm:t>
        <a:bodyPr/>
        <a:lstStyle/>
        <a:p>
          <a:endParaRPr lang="en-US"/>
        </a:p>
      </dgm:t>
    </dgm:pt>
    <dgm:pt modelId="{5620CEAB-AF8F-41F5-A0F7-90DFAE15130E}" type="pres">
      <dgm:prSet presAssocID="{7143355F-60DB-48FB-821B-0FD6A988DC28}" presName="root" presStyleCnt="0">
        <dgm:presLayoutVars>
          <dgm:dir/>
          <dgm:resizeHandles val="exact"/>
        </dgm:presLayoutVars>
      </dgm:prSet>
      <dgm:spPr/>
    </dgm:pt>
    <dgm:pt modelId="{007375F6-1695-46DD-AEE4-D356C00391FD}" type="pres">
      <dgm:prSet presAssocID="{C7DE5DBD-C9D8-4D2D-8F3E-515F9DE8864E}" presName="compNode" presStyleCnt="0"/>
      <dgm:spPr/>
    </dgm:pt>
    <dgm:pt modelId="{36205CC6-BD74-4E91-BEF9-E902DCB60AA6}" type="pres">
      <dgm:prSet presAssocID="{C7DE5DBD-C9D8-4D2D-8F3E-515F9DE886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0A473EDA-BFB2-4DF7-AE0C-808D5133DA4E}" type="pres">
      <dgm:prSet presAssocID="{C7DE5DBD-C9D8-4D2D-8F3E-515F9DE8864E}" presName="spaceRect" presStyleCnt="0"/>
      <dgm:spPr/>
    </dgm:pt>
    <dgm:pt modelId="{2D1AAB39-F421-45EA-99B7-28498E320593}" type="pres">
      <dgm:prSet presAssocID="{C7DE5DBD-C9D8-4D2D-8F3E-515F9DE8864E}" presName="textRect" presStyleLbl="revTx" presStyleIdx="0" presStyleCnt="4">
        <dgm:presLayoutVars>
          <dgm:chMax val="1"/>
          <dgm:chPref val="1"/>
        </dgm:presLayoutVars>
      </dgm:prSet>
      <dgm:spPr/>
    </dgm:pt>
    <dgm:pt modelId="{0F87DDE2-3535-48C2-B6FB-C99D821E0EC9}" type="pres">
      <dgm:prSet presAssocID="{2BA22EBD-8CE1-4081-BAAC-5623E203D7B6}" presName="sibTrans" presStyleCnt="0"/>
      <dgm:spPr/>
    </dgm:pt>
    <dgm:pt modelId="{CFC2D3E3-3581-4278-8044-7BBA76107551}" type="pres">
      <dgm:prSet presAssocID="{C01728AF-AB23-45A8-9437-BA33046C07BC}" presName="compNode" presStyleCnt="0"/>
      <dgm:spPr/>
    </dgm:pt>
    <dgm:pt modelId="{CFC76016-F973-4A5C-B8D4-621418E6F659}" type="pres">
      <dgm:prSet presAssocID="{C01728AF-AB23-45A8-9437-BA33046C07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D99867EB-3EA7-4D22-A16B-605F97545FD9}" type="pres">
      <dgm:prSet presAssocID="{C01728AF-AB23-45A8-9437-BA33046C07BC}" presName="spaceRect" presStyleCnt="0"/>
      <dgm:spPr/>
    </dgm:pt>
    <dgm:pt modelId="{A5AE526E-B2DA-4B08-B526-52B3706C1493}" type="pres">
      <dgm:prSet presAssocID="{C01728AF-AB23-45A8-9437-BA33046C07BC}" presName="textRect" presStyleLbl="revTx" presStyleIdx="1" presStyleCnt="4">
        <dgm:presLayoutVars>
          <dgm:chMax val="1"/>
          <dgm:chPref val="1"/>
        </dgm:presLayoutVars>
      </dgm:prSet>
      <dgm:spPr/>
    </dgm:pt>
    <dgm:pt modelId="{2684B1E0-5736-4D7D-8EA3-12705CA2E8B8}" type="pres">
      <dgm:prSet presAssocID="{4B833D47-F5F6-4740-A6DE-4FB61D4438D5}" presName="sibTrans" presStyleCnt="0"/>
      <dgm:spPr/>
    </dgm:pt>
    <dgm:pt modelId="{CB025986-8511-43CD-8E5E-09217A5EDE4A}" type="pres">
      <dgm:prSet presAssocID="{DE5874FE-7990-45C9-A592-4C22BBD25E95}" presName="compNode" presStyleCnt="0"/>
      <dgm:spPr/>
    </dgm:pt>
    <dgm:pt modelId="{E5C62F4C-CFB7-47F9-9B0F-46011721AD47}" type="pres">
      <dgm:prSet presAssocID="{DE5874FE-7990-45C9-A592-4C22BBD25E9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A78568E-045B-4061-9E5E-485B576228CB}" type="pres">
      <dgm:prSet presAssocID="{DE5874FE-7990-45C9-A592-4C22BBD25E95}" presName="spaceRect" presStyleCnt="0"/>
      <dgm:spPr/>
    </dgm:pt>
    <dgm:pt modelId="{D80A2B29-0355-44C5-A37A-F2E55554E580}" type="pres">
      <dgm:prSet presAssocID="{DE5874FE-7990-45C9-A592-4C22BBD25E95}" presName="textRect" presStyleLbl="revTx" presStyleIdx="2" presStyleCnt="4">
        <dgm:presLayoutVars>
          <dgm:chMax val="1"/>
          <dgm:chPref val="1"/>
        </dgm:presLayoutVars>
      </dgm:prSet>
      <dgm:spPr/>
    </dgm:pt>
    <dgm:pt modelId="{F4F7BCA2-75C3-4AA1-92ED-F00EAA0A58D1}" type="pres">
      <dgm:prSet presAssocID="{EDF66A7B-DF34-4E7D-9749-DFFA45E60744}" presName="sibTrans" presStyleCnt="0"/>
      <dgm:spPr/>
    </dgm:pt>
    <dgm:pt modelId="{3C3EC4C6-CC8B-498F-A3C7-9C2784502195}" type="pres">
      <dgm:prSet presAssocID="{1D00528E-A104-4AC1-A31C-24FEC3F1E1B1}" presName="compNode" presStyleCnt="0"/>
      <dgm:spPr/>
    </dgm:pt>
    <dgm:pt modelId="{3C4077F3-99A3-4401-8C45-4BCAF2568442}" type="pres">
      <dgm:prSet presAssocID="{1D00528E-A104-4AC1-A31C-24FEC3F1E1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D0EB3668-22EC-4AB8-9DCB-E78A1E29EB52}" type="pres">
      <dgm:prSet presAssocID="{1D00528E-A104-4AC1-A31C-24FEC3F1E1B1}" presName="spaceRect" presStyleCnt="0"/>
      <dgm:spPr/>
    </dgm:pt>
    <dgm:pt modelId="{CCDCF0CD-FEA1-4705-907B-50CBC17621A9}" type="pres">
      <dgm:prSet presAssocID="{1D00528E-A104-4AC1-A31C-24FEC3F1E1B1}" presName="textRect" presStyleLbl="revTx" presStyleIdx="3" presStyleCnt="4">
        <dgm:presLayoutVars>
          <dgm:chMax val="1"/>
          <dgm:chPref val="1"/>
        </dgm:presLayoutVars>
      </dgm:prSet>
      <dgm:spPr/>
    </dgm:pt>
  </dgm:ptLst>
  <dgm:cxnLst>
    <dgm:cxn modelId="{32B8A80B-8695-48F9-9BD5-9E43A5B5C841}" type="presOf" srcId="{DE5874FE-7990-45C9-A592-4C22BBD25E95}" destId="{D80A2B29-0355-44C5-A37A-F2E55554E580}" srcOrd="0" destOrd="0" presId="urn:microsoft.com/office/officeart/2018/2/layout/IconLabelList"/>
    <dgm:cxn modelId="{94353E25-1DA6-4D03-AF32-DD93CEA20C9F}" srcId="{7143355F-60DB-48FB-821B-0FD6A988DC28}" destId="{C01728AF-AB23-45A8-9437-BA33046C07BC}" srcOrd="1" destOrd="0" parTransId="{E4D989C2-8801-462D-94BD-293251AF8E27}" sibTransId="{4B833D47-F5F6-4740-A6DE-4FB61D4438D5}"/>
    <dgm:cxn modelId="{02C58925-394A-469B-9FD1-87F92A172D00}" srcId="{7143355F-60DB-48FB-821B-0FD6A988DC28}" destId="{1D00528E-A104-4AC1-A31C-24FEC3F1E1B1}" srcOrd="3" destOrd="0" parTransId="{C62F2814-E3D5-46A3-9C43-FFA688D61E1E}" sibTransId="{6691F904-4B1E-4D80-B4D1-560CDDE231B3}"/>
    <dgm:cxn modelId="{AF160751-98FB-4A7A-BF91-A61851266CDF}" type="presOf" srcId="{C01728AF-AB23-45A8-9437-BA33046C07BC}" destId="{A5AE526E-B2DA-4B08-B526-52B3706C1493}" srcOrd="0" destOrd="0" presId="urn:microsoft.com/office/officeart/2018/2/layout/IconLabelList"/>
    <dgm:cxn modelId="{33CDC279-CB9B-42B2-97CD-22275EC185DE}" srcId="{7143355F-60DB-48FB-821B-0FD6A988DC28}" destId="{DE5874FE-7990-45C9-A592-4C22BBD25E95}" srcOrd="2" destOrd="0" parTransId="{E2AE8D85-CE6F-44A4-81B1-43D28194DD48}" sibTransId="{EDF66A7B-DF34-4E7D-9749-DFFA45E60744}"/>
    <dgm:cxn modelId="{DB19B97F-709A-46EE-9DE4-5F2B5263EAAF}" type="presOf" srcId="{1D00528E-A104-4AC1-A31C-24FEC3F1E1B1}" destId="{CCDCF0CD-FEA1-4705-907B-50CBC17621A9}" srcOrd="0" destOrd="0" presId="urn:microsoft.com/office/officeart/2018/2/layout/IconLabelList"/>
    <dgm:cxn modelId="{C9DF6294-C099-4399-8293-0E2DB6D040F5}" type="presOf" srcId="{7143355F-60DB-48FB-821B-0FD6A988DC28}" destId="{5620CEAB-AF8F-41F5-A0F7-90DFAE15130E}" srcOrd="0" destOrd="0" presId="urn:microsoft.com/office/officeart/2018/2/layout/IconLabelList"/>
    <dgm:cxn modelId="{9EAF8C9E-A7F9-4073-AA25-8A2E7F364B28}" type="presOf" srcId="{C7DE5DBD-C9D8-4D2D-8F3E-515F9DE8864E}" destId="{2D1AAB39-F421-45EA-99B7-28498E320593}" srcOrd="0" destOrd="0" presId="urn:microsoft.com/office/officeart/2018/2/layout/IconLabelList"/>
    <dgm:cxn modelId="{08BBB7D0-FC08-4827-8638-27BA01292F0A}" srcId="{7143355F-60DB-48FB-821B-0FD6A988DC28}" destId="{C7DE5DBD-C9D8-4D2D-8F3E-515F9DE8864E}" srcOrd="0" destOrd="0" parTransId="{84E15047-848C-407D-91A3-6BD87C262866}" sibTransId="{2BA22EBD-8CE1-4081-BAAC-5623E203D7B6}"/>
    <dgm:cxn modelId="{1C0F2C13-7027-44D8-9135-398F9CD16BB8}" type="presParOf" srcId="{5620CEAB-AF8F-41F5-A0F7-90DFAE15130E}" destId="{007375F6-1695-46DD-AEE4-D356C00391FD}" srcOrd="0" destOrd="0" presId="urn:microsoft.com/office/officeart/2018/2/layout/IconLabelList"/>
    <dgm:cxn modelId="{9479062E-5D57-4708-A294-F468AC0D2974}" type="presParOf" srcId="{007375F6-1695-46DD-AEE4-D356C00391FD}" destId="{36205CC6-BD74-4E91-BEF9-E902DCB60AA6}" srcOrd="0" destOrd="0" presId="urn:microsoft.com/office/officeart/2018/2/layout/IconLabelList"/>
    <dgm:cxn modelId="{B3A3C281-E03F-475E-9233-F709E40A9108}" type="presParOf" srcId="{007375F6-1695-46DD-AEE4-D356C00391FD}" destId="{0A473EDA-BFB2-4DF7-AE0C-808D5133DA4E}" srcOrd="1" destOrd="0" presId="urn:microsoft.com/office/officeart/2018/2/layout/IconLabelList"/>
    <dgm:cxn modelId="{C419257D-30D0-43B2-9CDB-9152C40C5310}" type="presParOf" srcId="{007375F6-1695-46DD-AEE4-D356C00391FD}" destId="{2D1AAB39-F421-45EA-99B7-28498E320593}" srcOrd="2" destOrd="0" presId="urn:microsoft.com/office/officeart/2018/2/layout/IconLabelList"/>
    <dgm:cxn modelId="{DB789A18-13C7-4C89-ABDB-C2375DF24598}" type="presParOf" srcId="{5620CEAB-AF8F-41F5-A0F7-90DFAE15130E}" destId="{0F87DDE2-3535-48C2-B6FB-C99D821E0EC9}" srcOrd="1" destOrd="0" presId="urn:microsoft.com/office/officeart/2018/2/layout/IconLabelList"/>
    <dgm:cxn modelId="{546E9A35-C26C-4C8A-92E8-9742CE516F4A}" type="presParOf" srcId="{5620CEAB-AF8F-41F5-A0F7-90DFAE15130E}" destId="{CFC2D3E3-3581-4278-8044-7BBA76107551}" srcOrd="2" destOrd="0" presId="urn:microsoft.com/office/officeart/2018/2/layout/IconLabelList"/>
    <dgm:cxn modelId="{550A4C11-3B7E-49DA-9310-908CBB18F0F9}" type="presParOf" srcId="{CFC2D3E3-3581-4278-8044-7BBA76107551}" destId="{CFC76016-F973-4A5C-B8D4-621418E6F659}" srcOrd="0" destOrd="0" presId="urn:microsoft.com/office/officeart/2018/2/layout/IconLabelList"/>
    <dgm:cxn modelId="{2C552DA9-9C7B-4D89-AA83-463DD58352FD}" type="presParOf" srcId="{CFC2D3E3-3581-4278-8044-7BBA76107551}" destId="{D99867EB-3EA7-4D22-A16B-605F97545FD9}" srcOrd="1" destOrd="0" presId="urn:microsoft.com/office/officeart/2018/2/layout/IconLabelList"/>
    <dgm:cxn modelId="{17ADEF7B-8F7C-404B-BD73-81FE16B2F282}" type="presParOf" srcId="{CFC2D3E3-3581-4278-8044-7BBA76107551}" destId="{A5AE526E-B2DA-4B08-B526-52B3706C1493}" srcOrd="2" destOrd="0" presId="urn:microsoft.com/office/officeart/2018/2/layout/IconLabelList"/>
    <dgm:cxn modelId="{CA469167-174F-4895-9923-C069FA7539AB}" type="presParOf" srcId="{5620CEAB-AF8F-41F5-A0F7-90DFAE15130E}" destId="{2684B1E0-5736-4D7D-8EA3-12705CA2E8B8}" srcOrd="3" destOrd="0" presId="urn:microsoft.com/office/officeart/2018/2/layout/IconLabelList"/>
    <dgm:cxn modelId="{7EB67EB8-C5FD-4F37-93BD-EEABC47F79D9}" type="presParOf" srcId="{5620CEAB-AF8F-41F5-A0F7-90DFAE15130E}" destId="{CB025986-8511-43CD-8E5E-09217A5EDE4A}" srcOrd="4" destOrd="0" presId="urn:microsoft.com/office/officeart/2018/2/layout/IconLabelList"/>
    <dgm:cxn modelId="{D0C8FB25-74DB-4996-92B9-448E19EFDAD4}" type="presParOf" srcId="{CB025986-8511-43CD-8E5E-09217A5EDE4A}" destId="{E5C62F4C-CFB7-47F9-9B0F-46011721AD47}" srcOrd="0" destOrd="0" presId="urn:microsoft.com/office/officeart/2018/2/layout/IconLabelList"/>
    <dgm:cxn modelId="{4FDBA33E-C557-45EA-95E5-9452E371C2B6}" type="presParOf" srcId="{CB025986-8511-43CD-8E5E-09217A5EDE4A}" destId="{DA78568E-045B-4061-9E5E-485B576228CB}" srcOrd="1" destOrd="0" presId="urn:microsoft.com/office/officeart/2018/2/layout/IconLabelList"/>
    <dgm:cxn modelId="{73E32DFA-F577-4D13-AF8F-64D944218670}" type="presParOf" srcId="{CB025986-8511-43CD-8E5E-09217A5EDE4A}" destId="{D80A2B29-0355-44C5-A37A-F2E55554E580}" srcOrd="2" destOrd="0" presId="urn:microsoft.com/office/officeart/2018/2/layout/IconLabelList"/>
    <dgm:cxn modelId="{9D918E71-61CF-4313-82A3-4874BFFFB5D6}" type="presParOf" srcId="{5620CEAB-AF8F-41F5-A0F7-90DFAE15130E}" destId="{F4F7BCA2-75C3-4AA1-92ED-F00EAA0A58D1}" srcOrd="5" destOrd="0" presId="urn:microsoft.com/office/officeart/2018/2/layout/IconLabelList"/>
    <dgm:cxn modelId="{E26E2F62-678E-49EB-A901-CE257EE24B57}" type="presParOf" srcId="{5620CEAB-AF8F-41F5-A0F7-90DFAE15130E}" destId="{3C3EC4C6-CC8B-498F-A3C7-9C2784502195}" srcOrd="6" destOrd="0" presId="urn:microsoft.com/office/officeart/2018/2/layout/IconLabelList"/>
    <dgm:cxn modelId="{71A4ADFB-5B96-479C-BC6B-60F24C540ECC}" type="presParOf" srcId="{3C3EC4C6-CC8B-498F-A3C7-9C2784502195}" destId="{3C4077F3-99A3-4401-8C45-4BCAF2568442}" srcOrd="0" destOrd="0" presId="urn:microsoft.com/office/officeart/2018/2/layout/IconLabelList"/>
    <dgm:cxn modelId="{58DBBEB3-BEF2-4963-8FD2-E5C10476D173}" type="presParOf" srcId="{3C3EC4C6-CC8B-498F-A3C7-9C2784502195}" destId="{D0EB3668-22EC-4AB8-9DCB-E78A1E29EB52}" srcOrd="1" destOrd="0" presId="urn:microsoft.com/office/officeart/2018/2/layout/IconLabelList"/>
    <dgm:cxn modelId="{B0DD2939-E97F-4A74-A5C8-EBBD65DF9FA4}" type="presParOf" srcId="{3C3EC4C6-CC8B-498F-A3C7-9C2784502195}" destId="{CCDCF0CD-FEA1-4705-907B-50CBC17621A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C6CA51-29A2-4E26-AD25-A843261EEF20}"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831D76F2-A5A7-42A1-B1DA-FD36A2637F99}">
      <dgm:prSet/>
      <dgm:spPr/>
      <dgm:t>
        <a:bodyPr/>
        <a:lstStyle/>
        <a:p>
          <a:pPr rtl="0"/>
          <a:r>
            <a:rPr lang="en-GB" dirty="0">
              <a:latin typeface="Calibri Light" panose="020F0302020204030204"/>
            </a:rPr>
            <a:t>Journal and Preprint Schemes (OLH</a:t>
          </a:r>
          <a:r>
            <a:rPr lang="en-GB" dirty="0"/>
            <a:t>; </a:t>
          </a:r>
          <a:r>
            <a:rPr lang="en-GB" dirty="0" err="1"/>
            <a:t>arXiv</a:t>
          </a:r>
          <a:r>
            <a:rPr lang="en-GB" dirty="0"/>
            <a:t>; </a:t>
          </a:r>
          <a:r>
            <a:rPr lang="en-GB" dirty="0">
              <a:latin typeface="Calibri Light" panose="020F0302020204030204"/>
            </a:rPr>
            <a:t>Subscribe2Open)</a:t>
          </a:r>
          <a:endParaRPr lang="en-US" dirty="0"/>
        </a:p>
      </dgm:t>
    </dgm:pt>
    <dgm:pt modelId="{F27F1276-CE1E-450F-84AE-EAB26F273529}" type="parTrans" cxnId="{E15A8183-6615-4F85-BF61-173B393C4142}">
      <dgm:prSet/>
      <dgm:spPr/>
      <dgm:t>
        <a:bodyPr/>
        <a:lstStyle/>
        <a:p>
          <a:endParaRPr lang="en-US"/>
        </a:p>
      </dgm:t>
    </dgm:pt>
    <dgm:pt modelId="{761CB5C5-E081-4495-ACA2-A4301248DC7E}" type="sibTrans" cxnId="{E15A8183-6615-4F85-BF61-173B393C4142}">
      <dgm:prSet/>
      <dgm:spPr/>
      <dgm:t>
        <a:bodyPr/>
        <a:lstStyle/>
        <a:p>
          <a:endParaRPr lang="en-US"/>
        </a:p>
      </dgm:t>
    </dgm:pt>
    <dgm:pt modelId="{101131CA-917D-4867-B3CD-5D852DADD2E9}">
      <dgm:prSet/>
      <dgm:spPr/>
      <dgm:t>
        <a:bodyPr/>
        <a:lstStyle/>
        <a:p>
          <a:pPr rtl="0"/>
          <a:r>
            <a:rPr lang="en-GB" dirty="0">
              <a:latin typeface="Calibri Light" panose="020F0302020204030204"/>
            </a:rPr>
            <a:t>Scholar-Led Memberships (OBP, punctum books, Mattering Press)</a:t>
          </a:r>
          <a:endParaRPr lang="en-US" dirty="0"/>
        </a:p>
      </dgm:t>
    </dgm:pt>
    <dgm:pt modelId="{99DE92C0-AD88-412B-8763-751A320FE0F1}" type="parTrans" cxnId="{16F94EDD-2EC7-4218-8406-A8434C21E973}">
      <dgm:prSet/>
      <dgm:spPr/>
      <dgm:t>
        <a:bodyPr/>
        <a:lstStyle/>
        <a:p>
          <a:endParaRPr lang="en-US"/>
        </a:p>
      </dgm:t>
    </dgm:pt>
    <dgm:pt modelId="{36D4FA47-8737-4069-B5A7-272C88567B08}" type="sibTrans" cxnId="{16F94EDD-2EC7-4218-8406-A8434C21E973}">
      <dgm:prSet/>
      <dgm:spPr/>
      <dgm:t>
        <a:bodyPr/>
        <a:lstStyle/>
        <a:p>
          <a:endParaRPr lang="en-US"/>
        </a:p>
      </dgm:t>
    </dgm:pt>
    <dgm:pt modelId="{1A207C2F-6D6B-444E-904F-BA0162664B23}">
      <dgm:prSet/>
      <dgm:spPr/>
      <dgm:t>
        <a:bodyPr/>
        <a:lstStyle/>
        <a:p>
          <a:pPr rtl="0"/>
          <a:r>
            <a:rPr lang="en-GB" dirty="0">
              <a:latin typeface="Calibri Light" panose="020F0302020204030204"/>
            </a:rPr>
            <a:t>University Press Fronlist Flips (MIT Press, </a:t>
          </a:r>
          <a:r>
            <a:rPr lang="en-GB" dirty="0"/>
            <a:t>Cambridge UP)</a:t>
          </a:r>
          <a:endParaRPr lang="en-US" dirty="0"/>
        </a:p>
      </dgm:t>
    </dgm:pt>
    <dgm:pt modelId="{BE6FE383-D114-4E0C-9F6E-3EBFE1DEB7C2}" type="parTrans" cxnId="{FEE19266-A39F-406B-974E-91B9037113E7}">
      <dgm:prSet/>
      <dgm:spPr/>
      <dgm:t>
        <a:bodyPr/>
        <a:lstStyle/>
        <a:p>
          <a:endParaRPr lang="en-US"/>
        </a:p>
      </dgm:t>
    </dgm:pt>
    <dgm:pt modelId="{9943E4F8-2DCB-4B30-8A05-89B6CFDA64AB}" type="sibTrans" cxnId="{FEE19266-A39F-406B-974E-91B9037113E7}">
      <dgm:prSet/>
      <dgm:spPr/>
      <dgm:t>
        <a:bodyPr/>
        <a:lstStyle/>
        <a:p>
          <a:endParaRPr lang="en-US"/>
        </a:p>
      </dgm:t>
    </dgm:pt>
    <dgm:pt modelId="{728E3E75-B6C5-45C2-98C9-6AFD1A8A8BC7}">
      <dgm:prSet/>
      <dgm:spPr/>
      <dgm:t>
        <a:bodyPr/>
        <a:lstStyle/>
        <a:p>
          <a:r>
            <a:rPr lang="en-GB" dirty="0"/>
            <a:t>Opening the Future (CEU Press and Liverpool University Press)</a:t>
          </a:r>
          <a:endParaRPr lang="en-US" dirty="0"/>
        </a:p>
      </dgm:t>
    </dgm:pt>
    <dgm:pt modelId="{DACB3AAA-6735-46AF-8A55-A504949062CD}" type="parTrans" cxnId="{371B65FF-DD21-4D3E-A156-A9DAA38C3FD3}">
      <dgm:prSet/>
      <dgm:spPr/>
      <dgm:t>
        <a:bodyPr/>
        <a:lstStyle/>
        <a:p>
          <a:endParaRPr lang="en-US"/>
        </a:p>
      </dgm:t>
    </dgm:pt>
    <dgm:pt modelId="{9E4E8654-18F1-4FB2-8EF0-3E30282A439D}" type="sibTrans" cxnId="{371B65FF-DD21-4D3E-A156-A9DAA38C3FD3}">
      <dgm:prSet/>
      <dgm:spPr/>
      <dgm:t>
        <a:bodyPr/>
        <a:lstStyle/>
        <a:p>
          <a:endParaRPr lang="en-US"/>
        </a:p>
      </dgm:t>
    </dgm:pt>
    <dgm:pt modelId="{AE91C33C-2F78-49C8-91DE-5BC23BA7A785}" type="pres">
      <dgm:prSet presAssocID="{B6C6CA51-29A2-4E26-AD25-A843261EEF20}" presName="matrix" presStyleCnt="0">
        <dgm:presLayoutVars>
          <dgm:chMax val="1"/>
          <dgm:dir/>
          <dgm:resizeHandles val="exact"/>
        </dgm:presLayoutVars>
      </dgm:prSet>
      <dgm:spPr/>
    </dgm:pt>
    <dgm:pt modelId="{482D5EAB-8F2B-4165-811D-B04128E9AD52}" type="pres">
      <dgm:prSet presAssocID="{B6C6CA51-29A2-4E26-AD25-A843261EEF20}" presName="diamond" presStyleLbl="bgShp" presStyleIdx="0" presStyleCnt="1"/>
      <dgm:spPr/>
    </dgm:pt>
    <dgm:pt modelId="{A1F68FCE-5E33-4569-937D-22E1478B98A4}" type="pres">
      <dgm:prSet presAssocID="{B6C6CA51-29A2-4E26-AD25-A843261EEF20}" presName="quad1" presStyleLbl="node1" presStyleIdx="0" presStyleCnt="4">
        <dgm:presLayoutVars>
          <dgm:chMax val="0"/>
          <dgm:chPref val="0"/>
          <dgm:bulletEnabled val="1"/>
        </dgm:presLayoutVars>
      </dgm:prSet>
      <dgm:spPr/>
    </dgm:pt>
    <dgm:pt modelId="{D7D57273-83FD-4856-91ED-F129A0DCEDDF}" type="pres">
      <dgm:prSet presAssocID="{B6C6CA51-29A2-4E26-AD25-A843261EEF20}" presName="quad2" presStyleLbl="node1" presStyleIdx="1" presStyleCnt="4">
        <dgm:presLayoutVars>
          <dgm:chMax val="0"/>
          <dgm:chPref val="0"/>
          <dgm:bulletEnabled val="1"/>
        </dgm:presLayoutVars>
      </dgm:prSet>
      <dgm:spPr/>
    </dgm:pt>
    <dgm:pt modelId="{6786FEBD-37A5-405C-80B5-95E3DE4DA9AE}" type="pres">
      <dgm:prSet presAssocID="{B6C6CA51-29A2-4E26-AD25-A843261EEF20}" presName="quad3" presStyleLbl="node1" presStyleIdx="2" presStyleCnt="4">
        <dgm:presLayoutVars>
          <dgm:chMax val="0"/>
          <dgm:chPref val="0"/>
          <dgm:bulletEnabled val="1"/>
        </dgm:presLayoutVars>
      </dgm:prSet>
      <dgm:spPr/>
    </dgm:pt>
    <dgm:pt modelId="{0E19BDB9-0B04-43E5-B24A-941A6B426A87}" type="pres">
      <dgm:prSet presAssocID="{B6C6CA51-29A2-4E26-AD25-A843261EEF20}" presName="quad4" presStyleLbl="node1" presStyleIdx="3" presStyleCnt="4">
        <dgm:presLayoutVars>
          <dgm:chMax val="0"/>
          <dgm:chPref val="0"/>
          <dgm:bulletEnabled val="1"/>
        </dgm:presLayoutVars>
      </dgm:prSet>
      <dgm:spPr/>
    </dgm:pt>
  </dgm:ptLst>
  <dgm:cxnLst>
    <dgm:cxn modelId="{BA74B40D-A196-4E57-A24F-CC82C911DCBF}" type="presOf" srcId="{1A207C2F-6D6B-444E-904F-BA0162664B23}" destId="{6786FEBD-37A5-405C-80B5-95E3DE4DA9AE}" srcOrd="0" destOrd="0" presId="urn:microsoft.com/office/officeart/2005/8/layout/matrix3"/>
    <dgm:cxn modelId="{921FBF1F-ED4B-4F64-9922-323371BD529F}" type="presOf" srcId="{728E3E75-B6C5-45C2-98C9-6AFD1A8A8BC7}" destId="{0E19BDB9-0B04-43E5-B24A-941A6B426A87}" srcOrd="0" destOrd="0" presId="urn:microsoft.com/office/officeart/2005/8/layout/matrix3"/>
    <dgm:cxn modelId="{ED7CAB2A-8085-479E-B62E-1B37605D4F41}" type="presOf" srcId="{B6C6CA51-29A2-4E26-AD25-A843261EEF20}" destId="{AE91C33C-2F78-49C8-91DE-5BC23BA7A785}" srcOrd="0" destOrd="0" presId="urn:microsoft.com/office/officeart/2005/8/layout/matrix3"/>
    <dgm:cxn modelId="{FEE19266-A39F-406B-974E-91B9037113E7}" srcId="{B6C6CA51-29A2-4E26-AD25-A843261EEF20}" destId="{1A207C2F-6D6B-444E-904F-BA0162664B23}" srcOrd="2" destOrd="0" parTransId="{BE6FE383-D114-4E0C-9F6E-3EBFE1DEB7C2}" sibTransId="{9943E4F8-2DCB-4B30-8A05-89B6CFDA64AB}"/>
    <dgm:cxn modelId="{08D8DE4F-C786-4493-A8AD-D4C22231D975}" type="presOf" srcId="{101131CA-917D-4867-B3CD-5D852DADD2E9}" destId="{D7D57273-83FD-4856-91ED-F129A0DCEDDF}" srcOrd="0" destOrd="0" presId="urn:microsoft.com/office/officeart/2005/8/layout/matrix3"/>
    <dgm:cxn modelId="{E15A8183-6615-4F85-BF61-173B393C4142}" srcId="{B6C6CA51-29A2-4E26-AD25-A843261EEF20}" destId="{831D76F2-A5A7-42A1-B1DA-FD36A2637F99}" srcOrd="0" destOrd="0" parTransId="{F27F1276-CE1E-450F-84AE-EAB26F273529}" sibTransId="{761CB5C5-E081-4495-ACA2-A4301248DC7E}"/>
    <dgm:cxn modelId="{DA947C9F-7756-44D4-9089-2A802720DC9A}" type="presOf" srcId="{831D76F2-A5A7-42A1-B1DA-FD36A2637F99}" destId="{A1F68FCE-5E33-4569-937D-22E1478B98A4}" srcOrd="0" destOrd="0" presId="urn:microsoft.com/office/officeart/2005/8/layout/matrix3"/>
    <dgm:cxn modelId="{16F94EDD-2EC7-4218-8406-A8434C21E973}" srcId="{B6C6CA51-29A2-4E26-AD25-A843261EEF20}" destId="{101131CA-917D-4867-B3CD-5D852DADD2E9}" srcOrd="1" destOrd="0" parTransId="{99DE92C0-AD88-412B-8763-751A320FE0F1}" sibTransId="{36D4FA47-8737-4069-B5A7-272C88567B08}"/>
    <dgm:cxn modelId="{371B65FF-DD21-4D3E-A156-A9DAA38C3FD3}" srcId="{B6C6CA51-29A2-4E26-AD25-A843261EEF20}" destId="{728E3E75-B6C5-45C2-98C9-6AFD1A8A8BC7}" srcOrd="3" destOrd="0" parTransId="{DACB3AAA-6735-46AF-8A55-A504949062CD}" sibTransId="{9E4E8654-18F1-4FB2-8EF0-3E30282A439D}"/>
    <dgm:cxn modelId="{178DD213-2B0E-4F10-BEBC-530DBC43E5A8}" type="presParOf" srcId="{AE91C33C-2F78-49C8-91DE-5BC23BA7A785}" destId="{482D5EAB-8F2B-4165-811D-B04128E9AD52}" srcOrd="0" destOrd="0" presId="urn:microsoft.com/office/officeart/2005/8/layout/matrix3"/>
    <dgm:cxn modelId="{4E72A7E0-D26C-4F5C-8485-64250BA5FFED}" type="presParOf" srcId="{AE91C33C-2F78-49C8-91DE-5BC23BA7A785}" destId="{A1F68FCE-5E33-4569-937D-22E1478B98A4}" srcOrd="1" destOrd="0" presId="urn:microsoft.com/office/officeart/2005/8/layout/matrix3"/>
    <dgm:cxn modelId="{2513FF85-7CB3-4787-9FDE-A62102F5FDC3}" type="presParOf" srcId="{AE91C33C-2F78-49C8-91DE-5BC23BA7A785}" destId="{D7D57273-83FD-4856-91ED-F129A0DCEDDF}" srcOrd="2" destOrd="0" presId="urn:microsoft.com/office/officeart/2005/8/layout/matrix3"/>
    <dgm:cxn modelId="{53D62769-F70B-4BF6-A7A8-20E5D09BC865}" type="presParOf" srcId="{AE91C33C-2F78-49C8-91DE-5BC23BA7A785}" destId="{6786FEBD-37A5-405C-80B5-95E3DE4DA9AE}" srcOrd="3" destOrd="0" presId="urn:microsoft.com/office/officeart/2005/8/layout/matrix3"/>
    <dgm:cxn modelId="{DA7299B6-BC7B-4EDC-9A75-C75C73EF1FA6}" type="presParOf" srcId="{AE91C33C-2F78-49C8-91DE-5BC23BA7A785}" destId="{0E19BDB9-0B04-43E5-B24A-941A6B426A8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8659B-9767-4386-B119-C831EA99908C}">
      <dsp:nvSpPr>
        <dsp:cNvPr id="0" name=""/>
        <dsp:cNvSpPr/>
      </dsp:nvSpPr>
      <dsp:spPr>
        <a:xfrm>
          <a:off x="134291" y="612"/>
          <a:ext cx="4332795" cy="27513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9ECB9-D5AF-4A7E-BEC9-9CB6DAE6CE08}">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"The removal of price and permission barriers to academic research and scholarship"</a:t>
          </a:r>
          <a:endParaRPr lang="en-US" sz="3100" kern="1200"/>
        </a:p>
      </dsp:txBody>
      <dsp:txXfrm>
        <a:off x="696297" y="538547"/>
        <a:ext cx="4171627" cy="2590157"/>
      </dsp:txXfrm>
    </dsp:sp>
    <dsp:sp modelId="{EC289189-1E74-4E43-A655-3F3A43382DC7}">
      <dsp:nvSpPr>
        <dsp:cNvPr id="0" name=""/>
        <dsp:cNvSpPr/>
      </dsp:nvSpPr>
      <dsp:spPr>
        <a:xfrm>
          <a:off x="5429930" y="612"/>
          <a:ext cx="4332795" cy="27513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C7BD2-BE23-467F-B0D9-232D486E29A8}">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Using the internet to disseminate scholarship and research for free with a license that means it can be re-used</a:t>
          </a:r>
          <a:endParaRPr lang="en-US" sz="31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8899B-5AC7-471C-A553-D5833C64500A}">
      <dsp:nvSpPr>
        <dsp:cNvPr id="0" name=""/>
        <dsp:cNvSpPr/>
      </dsp:nvSpPr>
      <dsp:spPr>
        <a:xfrm>
          <a:off x="41722" y="439663"/>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98501-CEF2-4068-9BB7-55C2465A2A88}">
      <dsp:nvSpPr>
        <dsp:cNvPr id="0" name=""/>
        <dsp:cNvSpPr/>
      </dsp:nvSpPr>
      <dsp:spPr>
        <a:xfrm>
          <a:off x="229135" y="627077"/>
          <a:ext cx="517618" cy="5176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3246A-9096-4207-B4F5-CCA4037D0ACB}">
      <dsp:nvSpPr>
        <dsp:cNvPr id="0" name=""/>
        <dsp:cNvSpPr/>
      </dsp:nvSpPr>
      <dsp:spPr>
        <a:xfrm>
          <a:off x="1125406" y="439663"/>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GB" sz="1500" kern="1200"/>
            <a:t>Gold: the publisher makes it OA (sometimes using an author-facing charge)</a:t>
          </a:r>
          <a:endParaRPr lang="en-US" sz="1500" kern="1200"/>
        </a:p>
      </dsp:txBody>
      <dsp:txXfrm>
        <a:off x="1125406" y="439663"/>
        <a:ext cx="2103621" cy="892445"/>
      </dsp:txXfrm>
    </dsp:sp>
    <dsp:sp modelId="{B9212A27-85C2-47B0-836C-EFDD207FF87D}">
      <dsp:nvSpPr>
        <dsp:cNvPr id="0" name=""/>
        <dsp:cNvSpPr/>
      </dsp:nvSpPr>
      <dsp:spPr>
        <a:xfrm>
          <a:off x="3595567" y="439663"/>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A31F5-A9D2-4545-AD88-9344A4B2E012}">
      <dsp:nvSpPr>
        <dsp:cNvPr id="0" name=""/>
        <dsp:cNvSpPr/>
      </dsp:nvSpPr>
      <dsp:spPr>
        <a:xfrm>
          <a:off x="3782981" y="627077"/>
          <a:ext cx="517618" cy="5176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3F33B-64EF-47C4-8AC8-28DD335057D1}">
      <dsp:nvSpPr>
        <dsp:cNvPr id="0" name=""/>
        <dsp:cNvSpPr/>
      </dsp:nvSpPr>
      <dsp:spPr>
        <a:xfrm>
          <a:off x="4679251" y="439663"/>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GB" sz="1500" kern="1200"/>
            <a:t>Green: a repository makes a version OA</a:t>
          </a:r>
          <a:endParaRPr lang="en-US" sz="1500" kern="1200"/>
        </a:p>
      </dsp:txBody>
      <dsp:txXfrm>
        <a:off x="4679251" y="439663"/>
        <a:ext cx="2103621" cy="892445"/>
      </dsp:txXfrm>
    </dsp:sp>
    <dsp:sp modelId="{794EFFCE-C455-40C0-AEFE-F40344715992}">
      <dsp:nvSpPr>
        <dsp:cNvPr id="0" name=""/>
        <dsp:cNvSpPr/>
      </dsp:nvSpPr>
      <dsp:spPr>
        <a:xfrm>
          <a:off x="7149412" y="439663"/>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CA9D4-E4FF-4DE3-866B-05E42E16D5B4}">
      <dsp:nvSpPr>
        <dsp:cNvPr id="0" name=""/>
        <dsp:cNvSpPr/>
      </dsp:nvSpPr>
      <dsp:spPr>
        <a:xfrm>
          <a:off x="7336826" y="627077"/>
          <a:ext cx="517618" cy="5176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1E7F87-DCAF-4088-8543-018884E7CAA5}">
      <dsp:nvSpPr>
        <dsp:cNvPr id="0" name=""/>
        <dsp:cNvSpPr/>
      </dsp:nvSpPr>
      <dsp:spPr>
        <a:xfrm>
          <a:off x="8233096" y="439663"/>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GB" sz="1500" kern="1200"/>
            <a:t>Diamond/platinum: the publisher makes it OA without an author-facing charge</a:t>
          </a:r>
          <a:endParaRPr lang="en-US" sz="1500" kern="1200"/>
        </a:p>
      </dsp:txBody>
      <dsp:txXfrm>
        <a:off x="8233096" y="439663"/>
        <a:ext cx="2103621" cy="892445"/>
      </dsp:txXfrm>
    </dsp:sp>
    <dsp:sp modelId="{567C2D1D-294F-49A5-B58C-884674703F0A}">
      <dsp:nvSpPr>
        <dsp:cNvPr id="0" name=""/>
        <dsp:cNvSpPr/>
      </dsp:nvSpPr>
      <dsp:spPr>
        <a:xfrm>
          <a:off x="41722" y="1877792"/>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E9A71-E032-4F7E-8CF5-2E3D22F8D529}">
      <dsp:nvSpPr>
        <dsp:cNvPr id="0" name=""/>
        <dsp:cNvSpPr/>
      </dsp:nvSpPr>
      <dsp:spPr>
        <a:xfrm>
          <a:off x="229135" y="2065206"/>
          <a:ext cx="517618" cy="5176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EC59B-2E4A-4236-A56E-267C10CAD0A3}">
      <dsp:nvSpPr>
        <dsp:cNvPr id="0" name=""/>
        <dsp:cNvSpPr/>
      </dsp:nvSpPr>
      <dsp:spPr>
        <a:xfrm>
          <a:off x="1125406" y="1877792"/>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GB" sz="1500" kern="1200"/>
            <a:t>APC: an article-processing charge</a:t>
          </a:r>
          <a:endParaRPr lang="en-US" sz="1500" kern="1200"/>
        </a:p>
      </dsp:txBody>
      <dsp:txXfrm>
        <a:off x="1125406" y="1877792"/>
        <a:ext cx="2103621" cy="892445"/>
      </dsp:txXfrm>
    </dsp:sp>
    <dsp:sp modelId="{70E5184D-BBEE-41A8-A373-EDFDF5EF34D6}">
      <dsp:nvSpPr>
        <dsp:cNvPr id="0" name=""/>
        <dsp:cNvSpPr/>
      </dsp:nvSpPr>
      <dsp:spPr>
        <a:xfrm>
          <a:off x="3595567" y="1877792"/>
          <a:ext cx="892445" cy="8924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ED7DD-D075-4C6D-B5A1-3ED5A2A82421}">
      <dsp:nvSpPr>
        <dsp:cNvPr id="0" name=""/>
        <dsp:cNvSpPr/>
      </dsp:nvSpPr>
      <dsp:spPr>
        <a:xfrm>
          <a:off x="3782981" y="2065206"/>
          <a:ext cx="517618" cy="5176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306403-C095-4F01-BF49-EE378D6F2CA6}">
      <dsp:nvSpPr>
        <dsp:cNvPr id="0" name=""/>
        <dsp:cNvSpPr/>
      </dsp:nvSpPr>
      <dsp:spPr>
        <a:xfrm>
          <a:off x="4679251" y="1877792"/>
          <a:ext cx="2103621" cy="89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GB" sz="1500" kern="1200"/>
            <a:t>Creative Commons licenses: licenses that allow for re-use with attribution</a:t>
          </a:r>
          <a:endParaRPr lang="en-US" sz="1500" kern="1200"/>
        </a:p>
      </dsp:txBody>
      <dsp:txXfrm>
        <a:off x="4679251" y="1877792"/>
        <a:ext cx="2103621" cy="892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77472-C7FC-45F5-8F29-BC869A6D5F56}">
      <dsp:nvSpPr>
        <dsp:cNvPr id="0" name=""/>
        <dsp:cNvSpPr/>
      </dsp:nvSpPr>
      <dsp:spPr>
        <a:xfrm>
          <a:off x="610470"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ECCBA-E1BD-4C25-A8DA-A118AD2DCCCD}">
      <dsp:nvSpPr>
        <dsp:cNvPr id="0" name=""/>
        <dsp:cNvSpPr/>
      </dsp:nvSpPr>
      <dsp:spPr>
        <a:xfrm>
          <a:off x="1012657" y="40963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74AAB9-29C2-4A7C-ABD3-35361E1EC2A1}">
      <dsp:nvSpPr>
        <dsp:cNvPr id="0" name=""/>
        <dsp:cNvSpPr/>
      </dsp:nvSpPr>
      <dsp:spPr>
        <a:xfrm>
          <a:off x="7188"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The underlying economics</a:t>
          </a:r>
          <a:endParaRPr lang="en-US" sz="2500" kern="1200"/>
        </a:p>
      </dsp:txBody>
      <dsp:txXfrm>
        <a:off x="7188" y="2482451"/>
        <a:ext cx="3093750" cy="720000"/>
      </dsp:txXfrm>
    </dsp:sp>
    <dsp:sp modelId="{B98986C9-F2F5-420D-86B2-54C5272EFB22}">
      <dsp:nvSpPr>
        <dsp:cNvPr id="0" name=""/>
        <dsp:cNvSpPr/>
      </dsp:nvSpPr>
      <dsp:spPr>
        <a:xfrm>
          <a:off x="4245626"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52948-161A-45C3-8A8F-F1DB16E8D684}">
      <dsp:nvSpPr>
        <dsp:cNvPr id="0" name=""/>
        <dsp:cNvSpPr/>
      </dsp:nvSpPr>
      <dsp:spPr>
        <a:xfrm>
          <a:off x="4647813" y="40963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8585B4-BF32-4807-AFB7-207E60B64BC8}">
      <dsp:nvSpPr>
        <dsp:cNvPr id="0" name=""/>
        <dsp:cNvSpPr/>
      </dsp:nvSpPr>
      <dsp:spPr>
        <a:xfrm>
          <a:off x="3642345"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A freedom from the market</a:t>
          </a:r>
          <a:endParaRPr lang="en-US" sz="2500" kern="1200"/>
        </a:p>
      </dsp:txBody>
      <dsp:txXfrm>
        <a:off x="3642345" y="2482451"/>
        <a:ext cx="3093750" cy="720000"/>
      </dsp:txXfrm>
    </dsp:sp>
    <dsp:sp modelId="{0F4B8888-2B8C-4D15-A186-95724F96E8F5}">
      <dsp:nvSpPr>
        <dsp:cNvPr id="0" name=""/>
        <dsp:cNvSpPr/>
      </dsp:nvSpPr>
      <dsp:spPr>
        <a:xfrm>
          <a:off x="7880782"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C24F1-3EF3-422E-B66F-492BD9D23BF5}">
      <dsp:nvSpPr>
        <dsp:cNvPr id="0" name=""/>
        <dsp:cNvSpPr/>
      </dsp:nvSpPr>
      <dsp:spPr>
        <a:xfrm>
          <a:off x="8282970" y="409638"/>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B644E-4BC4-443B-B1E4-B3FEB518C22C}">
      <dsp:nvSpPr>
        <dsp:cNvPr id="0" name=""/>
        <dsp:cNvSpPr/>
      </dsp:nvSpPr>
      <dsp:spPr>
        <a:xfrm>
          <a:off x="7277501"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A freedom to disseminate</a:t>
          </a:r>
          <a:endParaRPr lang="en-US" sz="2500" kern="1200"/>
        </a:p>
      </dsp:txBody>
      <dsp:txXfrm>
        <a:off x="7277501" y="2482451"/>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9925-C68C-470D-B993-CFC1B23A4C42}">
      <dsp:nvSpPr>
        <dsp:cNvPr id="0" name=""/>
        <dsp:cNvSpPr/>
      </dsp:nvSpPr>
      <dsp:spPr>
        <a:xfrm>
          <a:off x="56292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F0B2F-F545-418F-A476-D1DD33542970}">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E09AE-C7B1-4907-937E-1049052D917A}">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GB" sz="2600" kern="1200"/>
            <a:t>Right financial</a:t>
          </a:r>
          <a:endParaRPr lang="en-US" sz="2600" kern="1200"/>
        </a:p>
      </dsp:txBody>
      <dsp:txXfrm>
        <a:off x="100682" y="2684598"/>
        <a:ext cx="2370489" cy="720000"/>
      </dsp:txXfrm>
    </dsp:sp>
    <dsp:sp modelId="{B6F32134-969D-4653-88FE-E26B94DA5975}">
      <dsp:nvSpPr>
        <dsp:cNvPr id="0" name=""/>
        <dsp:cNvSpPr/>
      </dsp:nvSpPr>
      <dsp:spPr>
        <a:xfrm>
          <a:off x="334825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14349-D41C-442E-B153-E882633BF00A}">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89EAA-3C3E-41AA-8028-66B744605A93}">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GB" sz="2600" kern="1200"/>
            <a:t>Right access</a:t>
          </a:r>
          <a:endParaRPr lang="en-US" sz="2600" kern="1200"/>
        </a:p>
      </dsp:txBody>
      <dsp:txXfrm>
        <a:off x="2886007" y="2684598"/>
        <a:ext cx="2370489" cy="720000"/>
      </dsp:txXfrm>
    </dsp:sp>
    <dsp:sp modelId="{744AB227-FE52-4BF9-996A-68B25F41EA29}">
      <dsp:nvSpPr>
        <dsp:cNvPr id="0" name=""/>
        <dsp:cNvSpPr/>
      </dsp:nvSpPr>
      <dsp:spPr>
        <a:xfrm>
          <a:off x="613357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B31C2-FB57-491F-B178-40EDADC7E209}">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4D2DD-1E91-4D28-84ED-399F68D60998}">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GB" sz="2600" kern="1200"/>
            <a:t>Left financial</a:t>
          </a:r>
          <a:endParaRPr lang="en-US" sz="2600" kern="1200"/>
        </a:p>
      </dsp:txBody>
      <dsp:txXfrm>
        <a:off x="5671332" y="2684598"/>
        <a:ext cx="2370489" cy="720000"/>
      </dsp:txXfrm>
    </dsp:sp>
    <dsp:sp modelId="{F78B149D-8748-4D18-8E56-74C364DDE788}">
      <dsp:nvSpPr>
        <dsp:cNvPr id="0" name=""/>
        <dsp:cNvSpPr/>
      </dsp:nvSpPr>
      <dsp:spPr>
        <a:xfrm>
          <a:off x="891890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F033B-821A-4460-BBEC-C7F9EE84EC94}">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16634-F889-42E0-B6EA-B996CF4009BC}">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GB" sz="2600" kern="1200"/>
            <a:t>Left access</a:t>
          </a:r>
          <a:endParaRPr lang="en-US" sz="2600" kern="1200"/>
        </a:p>
      </dsp:txBody>
      <dsp:txXfrm>
        <a:off x="8456657" y="2684598"/>
        <a:ext cx="2370489"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05CC6-BD74-4E91-BEF9-E902DCB60AA6}">
      <dsp:nvSpPr>
        <dsp:cNvPr id="0" name=""/>
        <dsp:cNvSpPr/>
      </dsp:nvSpPr>
      <dsp:spPr>
        <a:xfrm>
          <a:off x="1078918" y="633965"/>
          <a:ext cx="930634" cy="930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1AAB39-F421-45EA-99B7-28498E320593}">
      <dsp:nvSpPr>
        <dsp:cNvPr id="0" name=""/>
        <dsp:cNvSpPr/>
      </dsp:nvSpPr>
      <dsp:spPr>
        <a:xfrm>
          <a:off x="510197"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Distribution: imagine 100 people in a room</a:t>
          </a:r>
          <a:endParaRPr lang="en-US" sz="1700" kern="1200"/>
        </a:p>
      </dsp:txBody>
      <dsp:txXfrm>
        <a:off x="510197" y="1855936"/>
        <a:ext cx="2068076" cy="720000"/>
      </dsp:txXfrm>
    </dsp:sp>
    <dsp:sp modelId="{CFC76016-F973-4A5C-B8D4-621418E6F659}">
      <dsp:nvSpPr>
        <dsp:cNvPr id="0" name=""/>
        <dsp:cNvSpPr/>
      </dsp:nvSpPr>
      <dsp:spPr>
        <a:xfrm>
          <a:off x="3508908" y="633965"/>
          <a:ext cx="930634" cy="930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AE526E-B2DA-4B08-B526-52B3706C1493}">
      <dsp:nvSpPr>
        <dsp:cNvPr id="0" name=""/>
        <dsp:cNvSpPr/>
      </dsp:nvSpPr>
      <dsp:spPr>
        <a:xfrm>
          <a:off x="2940187"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Funding situation in book-heavy disciplines</a:t>
          </a:r>
          <a:endParaRPr lang="en-US" sz="1700" kern="1200"/>
        </a:p>
      </dsp:txBody>
      <dsp:txXfrm>
        <a:off x="2940187" y="1855936"/>
        <a:ext cx="2068076" cy="720000"/>
      </dsp:txXfrm>
    </dsp:sp>
    <dsp:sp modelId="{E5C62F4C-CFB7-47F9-9B0F-46011721AD47}">
      <dsp:nvSpPr>
        <dsp:cNvPr id="0" name=""/>
        <dsp:cNvSpPr/>
      </dsp:nvSpPr>
      <dsp:spPr>
        <a:xfrm>
          <a:off x="5938897" y="633965"/>
          <a:ext cx="930634" cy="9306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A2B29-0355-44C5-A37A-F2E55554E580}">
      <dsp:nvSpPr>
        <dsp:cNvPr id="0" name=""/>
        <dsp:cNvSpPr/>
      </dsp:nvSpPr>
      <dsp:spPr>
        <a:xfrm>
          <a:off x="5370176"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Third-party content re-use different in some disciplines</a:t>
          </a:r>
          <a:endParaRPr lang="en-US" sz="1700" kern="1200"/>
        </a:p>
      </dsp:txBody>
      <dsp:txXfrm>
        <a:off x="5370176" y="1855936"/>
        <a:ext cx="2068076" cy="720000"/>
      </dsp:txXfrm>
    </dsp:sp>
    <dsp:sp modelId="{3C4077F3-99A3-4401-8C45-4BCAF2568442}">
      <dsp:nvSpPr>
        <dsp:cNvPr id="0" name=""/>
        <dsp:cNvSpPr/>
      </dsp:nvSpPr>
      <dsp:spPr>
        <a:xfrm>
          <a:off x="8368887" y="633965"/>
          <a:ext cx="930634" cy="9306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CF0CD-FEA1-4705-907B-50CBC17621A9}">
      <dsp:nvSpPr>
        <dsp:cNvPr id="0" name=""/>
        <dsp:cNvSpPr/>
      </dsp:nvSpPr>
      <dsp:spPr>
        <a:xfrm>
          <a:off x="7800166" y="1855936"/>
          <a:ext cx="2068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Trade markets</a:t>
          </a:r>
          <a:endParaRPr lang="en-US" sz="1700" kern="1200"/>
        </a:p>
      </dsp:txBody>
      <dsp:txXfrm>
        <a:off x="7800166" y="1855936"/>
        <a:ext cx="2068076"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D5EAB-8F2B-4165-811D-B04128E9AD52}">
      <dsp:nvSpPr>
        <dsp:cNvPr id="0" name=""/>
        <dsp:cNvSpPr/>
      </dsp:nvSpPr>
      <dsp:spPr>
        <a:xfrm>
          <a:off x="672633" y="0"/>
          <a:ext cx="5243992" cy="524399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68FCE-5E33-4569-937D-22E1478B98A4}">
      <dsp:nvSpPr>
        <dsp:cNvPr id="0" name=""/>
        <dsp:cNvSpPr/>
      </dsp:nvSpPr>
      <dsp:spPr>
        <a:xfrm>
          <a:off x="1170812" y="498179"/>
          <a:ext cx="2045157" cy="20451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Journal and Preprint Schemes (OLH</a:t>
          </a:r>
          <a:r>
            <a:rPr lang="en-GB" sz="1900" kern="1200" dirty="0"/>
            <a:t>; </a:t>
          </a:r>
          <a:r>
            <a:rPr lang="en-GB" sz="1900" kern="1200" dirty="0" err="1"/>
            <a:t>arXiv</a:t>
          </a:r>
          <a:r>
            <a:rPr lang="en-GB" sz="1900" kern="1200" dirty="0"/>
            <a:t>; </a:t>
          </a:r>
          <a:r>
            <a:rPr lang="en-GB" sz="1900" kern="1200" dirty="0">
              <a:latin typeface="Calibri Light" panose="020F0302020204030204"/>
            </a:rPr>
            <a:t>Subscribe2Open)</a:t>
          </a:r>
          <a:endParaRPr lang="en-US" sz="1900" kern="1200" dirty="0"/>
        </a:p>
      </dsp:txBody>
      <dsp:txXfrm>
        <a:off x="1270648" y="598015"/>
        <a:ext cx="1845485" cy="1845485"/>
      </dsp:txXfrm>
    </dsp:sp>
    <dsp:sp modelId="{D7D57273-83FD-4856-91ED-F129A0DCEDDF}">
      <dsp:nvSpPr>
        <dsp:cNvPr id="0" name=""/>
        <dsp:cNvSpPr/>
      </dsp:nvSpPr>
      <dsp:spPr>
        <a:xfrm>
          <a:off x="3373289" y="498179"/>
          <a:ext cx="2045157" cy="20451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Scholar-Led Memberships (OBP, punctum books, Mattering Press)</a:t>
          </a:r>
          <a:endParaRPr lang="en-US" sz="1900" kern="1200" dirty="0"/>
        </a:p>
      </dsp:txBody>
      <dsp:txXfrm>
        <a:off x="3473125" y="598015"/>
        <a:ext cx="1845485" cy="1845485"/>
      </dsp:txXfrm>
    </dsp:sp>
    <dsp:sp modelId="{6786FEBD-37A5-405C-80B5-95E3DE4DA9AE}">
      <dsp:nvSpPr>
        <dsp:cNvPr id="0" name=""/>
        <dsp:cNvSpPr/>
      </dsp:nvSpPr>
      <dsp:spPr>
        <a:xfrm>
          <a:off x="1170812" y="2700656"/>
          <a:ext cx="2045157" cy="20451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University Press Fronlist Flips (MIT Press, </a:t>
          </a:r>
          <a:r>
            <a:rPr lang="en-GB" sz="1900" kern="1200" dirty="0"/>
            <a:t>Cambridge UP)</a:t>
          </a:r>
          <a:endParaRPr lang="en-US" sz="1900" kern="1200" dirty="0"/>
        </a:p>
      </dsp:txBody>
      <dsp:txXfrm>
        <a:off x="1270648" y="2800492"/>
        <a:ext cx="1845485" cy="1845485"/>
      </dsp:txXfrm>
    </dsp:sp>
    <dsp:sp modelId="{0E19BDB9-0B04-43E5-B24A-941A6B426A87}">
      <dsp:nvSpPr>
        <dsp:cNvPr id="0" name=""/>
        <dsp:cNvSpPr/>
      </dsp:nvSpPr>
      <dsp:spPr>
        <a:xfrm>
          <a:off x="3373289" y="2700656"/>
          <a:ext cx="2045157" cy="2045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Opening the Future (CEU Press and Liverpool University Press)</a:t>
          </a:r>
          <a:endParaRPr lang="en-US" sz="1900" kern="1200" dirty="0"/>
        </a:p>
      </dsp:txBody>
      <dsp:txXfrm>
        <a:off x="3473125" y="2800492"/>
        <a:ext cx="1845485" cy="18454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845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153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178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263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521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313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616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63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024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149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439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949667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grady@bbk.ac.uk"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join.hcommon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erson standing in front of a building&#10;&#10;Description automatically generated">
            <a:extLst>
              <a:ext uri="{FF2B5EF4-FFF2-40B4-BE49-F238E27FC236}">
                <a16:creationId xmlns:a16="http://schemas.microsoft.com/office/drawing/2014/main" id="{2435E93D-6E8A-47C4-A751-93E15F2FC1E6}"/>
              </a:ext>
            </a:extLst>
          </p:cNvPr>
          <p:cNvPicPr>
            <a:picLocks noChangeAspect="1"/>
          </p:cNvPicPr>
          <p:nvPr/>
        </p:nvPicPr>
        <p:blipFill rotWithShape="1">
          <a:blip r:embed="rId2"/>
          <a:srcRect t="6199" r="23298" b="2892"/>
          <a:stretch/>
        </p:blipFill>
        <p:spPr>
          <a:xfrm>
            <a:off x="3523488" y="10"/>
            <a:ext cx="8668512" cy="6857990"/>
          </a:xfrm>
          <a:prstGeom prst="rect">
            <a:avLst/>
          </a:prstGeom>
        </p:spPr>
      </p:pic>
      <p:sp>
        <p:nvSpPr>
          <p:cNvPr id="6" name="Rectangle 5">
            <a:extLst>
              <a:ext uri="{FF2B5EF4-FFF2-40B4-BE49-F238E27FC236}">
                <a16:creationId xmlns:a16="http://schemas.microsoft.com/office/drawing/2014/main" id="{F0DC6859-2B3F-4334-A3EA-D0BB8362E989}"/>
              </a:ext>
            </a:extLst>
          </p:cNvPr>
          <p:cNvSpPr/>
          <p:nvPr/>
        </p:nvSpPr>
        <p:spPr>
          <a:xfrm>
            <a:off x="3119495" y="-845"/>
            <a:ext cx="331212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77980" y="2309357"/>
            <a:ext cx="5766014" cy="1499278"/>
          </a:xfrm>
        </p:spPr>
        <p:txBody>
          <a:bodyPr anchor="b">
            <a:normAutofit/>
          </a:bodyPr>
          <a:lstStyle/>
          <a:p>
            <a:pPr algn="l"/>
            <a:r>
              <a:rPr lang="en-GB" sz="3600" b="1" dirty="0">
                <a:latin typeface="Segoe UI"/>
                <a:ea typeface="+mj-lt"/>
                <a:cs typeface="Segoe UI"/>
              </a:rPr>
              <a:t>On Collective Funding Models for Open Access</a:t>
            </a:r>
            <a:endParaRPr lang="en-US" dirty="0">
              <a:ea typeface="Calibri Light" panose="020F0302020204030204"/>
              <a:cs typeface="Calibri Light" panose="020F0302020204030204"/>
            </a:endParaRPr>
          </a:p>
        </p:txBody>
      </p:sp>
      <p:sp>
        <p:nvSpPr>
          <p:cNvPr id="3" name="Subtitle 2"/>
          <p:cNvSpPr>
            <a:spLocks noGrp="1"/>
          </p:cNvSpPr>
          <p:nvPr>
            <p:ph type="subTitle" idx="1"/>
          </p:nvPr>
        </p:nvSpPr>
        <p:spPr>
          <a:xfrm>
            <a:off x="477980" y="5519175"/>
            <a:ext cx="5769028" cy="1208141"/>
          </a:xfrm>
        </p:spPr>
        <p:txBody>
          <a:bodyPr vert="horz" lIns="91440" tIns="45720" rIns="91440" bIns="45720" rtlCol="0" anchor="t">
            <a:normAutofit fontScale="62500" lnSpcReduction="20000"/>
          </a:bodyPr>
          <a:lstStyle/>
          <a:p>
            <a:pPr algn="l"/>
            <a:r>
              <a:rPr lang="en-GB" sz="2000" dirty="0">
                <a:cs typeface="Calibri"/>
              </a:rPr>
              <a:t>Professor Martin Paul Eve PhD</a:t>
            </a:r>
            <a:endParaRPr lang="en-US" dirty="0">
              <a:cs typeface="Calibri"/>
            </a:endParaRPr>
          </a:p>
          <a:p>
            <a:pPr algn="l"/>
            <a:r>
              <a:rPr lang="en-GB" sz="2000" dirty="0">
                <a:cs typeface="Calibri"/>
              </a:rPr>
              <a:t>Technical Lead, Knowledge Commons, MESH Research, Michigan State University</a:t>
            </a:r>
            <a:endParaRPr lang="en-GB" sz="2000" dirty="0">
              <a:ea typeface="Calibri"/>
              <a:cs typeface="Calibri"/>
            </a:endParaRPr>
          </a:p>
          <a:p>
            <a:pPr algn="l"/>
            <a:r>
              <a:rPr lang="en-GB" sz="2000" dirty="0">
                <a:cs typeface="Calibri"/>
              </a:rPr>
              <a:t>Professor of Literature, Technology, and Publishing, Birkbeck, University of London</a:t>
            </a:r>
            <a:endParaRPr lang="en-GB" sz="2000" dirty="0">
              <a:ea typeface="Calibri"/>
              <a:cs typeface="Calibri"/>
            </a:endParaRPr>
          </a:p>
          <a:p>
            <a:pPr algn="l"/>
            <a:r>
              <a:rPr lang="en-GB" sz="2000" dirty="0">
                <a:cs typeface="Calibri"/>
              </a:rPr>
              <a:t>evemarti@msu.edu | martin.eve@bbk.ac.uk </a:t>
            </a:r>
            <a:endParaRPr lang="en-GB" sz="2000" dirty="0">
              <a:ea typeface="Calibri"/>
              <a:cs typeface="Calibri"/>
            </a:endParaRPr>
          </a:p>
        </p:txBody>
      </p:sp>
      <p:pic>
        <p:nvPicPr>
          <p:cNvPr id="8" name="Picture 7" descr="Michigan State University Logo PNG (Free Download)">
            <a:extLst>
              <a:ext uri="{FF2B5EF4-FFF2-40B4-BE49-F238E27FC236}">
                <a16:creationId xmlns:a16="http://schemas.microsoft.com/office/drawing/2014/main" id="{0454F0EF-D5A9-6354-C711-48330F4F089C}"/>
              </a:ext>
            </a:extLst>
          </p:cNvPr>
          <p:cNvPicPr>
            <a:picLocks noChangeAspect="1"/>
          </p:cNvPicPr>
          <p:nvPr/>
        </p:nvPicPr>
        <p:blipFill>
          <a:blip r:embed="rId3"/>
          <a:stretch>
            <a:fillRect/>
          </a:stretch>
        </p:blipFill>
        <p:spPr>
          <a:xfrm>
            <a:off x="474784" y="211015"/>
            <a:ext cx="1834662" cy="1805355"/>
          </a:xfrm>
          <a:prstGeom prst="rect">
            <a:avLst/>
          </a:prstGeom>
        </p:spPr>
      </p:pic>
    </p:spTree>
    <p:extLst>
      <p:ext uri="{BB962C8B-B14F-4D97-AF65-F5344CB8AC3E}">
        <p14:creationId xmlns:p14="http://schemas.microsoft.com/office/powerpoint/2010/main" val="31669292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3137A-9B9F-5A52-6186-BA668AB5041E}"/>
              </a:ext>
            </a:extLst>
          </p:cNvPr>
          <p:cNvSpPr>
            <a:spLocks noGrp="1"/>
          </p:cNvSpPr>
          <p:nvPr>
            <p:ph type="title"/>
          </p:nvPr>
        </p:nvSpPr>
        <p:spPr>
          <a:xfrm>
            <a:off x="6094105" y="802955"/>
            <a:ext cx="4977976" cy="1454051"/>
          </a:xfrm>
        </p:spPr>
        <p:txBody>
          <a:bodyPr>
            <a:normAutofit/>
          </a:bodyPr>
          <a:lstStyle/>
          <a:p>
            <a:r>
              <a:rPr lang="en-GB" sz="3600">
                <a:solidFill>
                  <a:schemeClr val="tx2"/>
                </a:solidFill>
                <a:ea typeface="Calibri Light"/>
                <a:cs typeface="Calibri Light"/>
              </a:rPr>
              <a:t>What other options are there?</a:t>
            </a:r>
            <a:endParaRPr lang="en-GB" sz="3600">
              <a:solidFill>
                <a:schemeClr val="tx2"/>
              </a:solidFill>
            </a:endParaRPr>
          </a:p>
        </p:txBody>
      </p:sp>
      <p:pic>
        <p:nvPicPr>
          <p:cNvPr id="7" name="Graphic 6" descr="Dollar">
            <a:extLst>
              <a:ext uri="{FF2B5EF4-FFF2-40B4-BE49-F238E27FC236}">
                <a16:creationId xmlns:a16="http://schemas.microsoft.com/office/drawing/2014/main" id="{4FC238E4-9E20-00E4-653D-CD3D684E5B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9F49B717-2333-D5CA-7B5A-0CEF1AA8873B}"/>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en-GB" sz="1800" dirty="0">
                <a:solidFill>
                  <a:schemeClr val="tx2"/>
                </a:solidFill>
                <a:ea typeface="Calibri"/>
                <a:cs typeface="Calibri"/>
              </a:rPr>
              <a:t>Collective funding mechanisms</a:t>
            </a:r>
          </a:p>
          <a:p>
            <a:r>
              <a:rPr lang="en-GB" sz="1800" dirty="0">
                <a:solidFill>
                  <a:schemeClr val="tx2"/>
                </a:solidFill>
                <a:ea typeface="Calibri"/>
                <a:cs typeface="Calibri"/>
              </a:rPr>
              <a:t>State funding councils (</a:t>
            </a:r>
            <a:r>
              <a:rPr lang="en-GB" sz="1800" dirty="0">
                <a:solidFill>
                  <a:schemeClr val="tx2"/>
                </a:solidFill>
                <a:ea typeface="+mn-lt"/>
                <a:cs typeface="+mn-lt"/>
              </a:rPr>
              <a:t>in the UK: £100m over the course of a REF cycle)</a:t>
            </a:r>
          </a:p>
          <a:p>
            <a:r>
              <a:rPr lang="en-GB" sz="1800" dirty="0">
                <a:solidFill>
                  <a:schemeClr val="tx2"/>
                </a:solidFill>
                <a:ea typeface="Calibri"/>
                <a:cs typeface="Calibri"/>
              </a:rPr>
              <a:t>Private philanthropy (per title?)</a:t>
            </a:r>
          </a:p>
          <a:p>
            <a:r>
              <a:rPr lang="en-GB" sz="1800" dirty="0">
                <a:solidFill>
                  <a:schemeClr val="tx2"/>
                </a:solidFill>
                <a:ea typeface="Calibri"/>
                <a:cs typeface="Calibri"/>
              </a:rPr>
              <a:t>Print sales subsidy</a:t>
            </a:r>
          </a:p>
          <a:p>
            <a:r>
              <a:rPr lang="en-GB" sz="1800" dirty="0">
                <a:solidFill>
                  <a:schemeClr val="tx2"/>
                </a:solidFill>
                <a:ea typeface="Calibri"/>
                <a:cs typeface="Calibri"/>
              </a:rPr>
              <a:t>Institutional subsidy</a:t>
            </a:r>
          </a:p>
          <a:p>
            <a:r>
              <a:rPr lang="en-GB" sz="1800" dirty="0">
                <a:solidFill>
                  <a:schemeClr val="tx2"/>
                </a:solidFill>
                <a:ea typeface="Calibri"/>
                <a:cs typeface="Calibri"/>
              </a:rPr>
              <a:t>Green OA for books</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17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books">
            <a:extLst>
              <a:ext uri="{FF2B5EF4-FFF2-40B4-BE49-F238E27FC236}">
                <a16:creationId xmlns:a16="http://schemas.microsoft.com/office/drawing/2014/main" id="{778D89BB-E489-6434-7844-449568A6DE10}"/>
              </a:ext>
            </a:extLst>
          </p:cNvPr>
          <p:cNvPicPr>
            <a:picLocks noChangeAspect="1"/>
          </p:cNvPicPr>
          <p:nvPr/>
        </p:nvPicPr>
        <p:blipFill>
          <a:blip r:embed="rId2"/>
          <a:srcRect l="40867" r="6551" b="-4"/>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1D2B2-0ABC-306C-9AB7-51FE20A5A9FE}"/>
              </a:ext>
            </a:extLst>
          </p:cNvPr>
          <p:cNvSpPr>
            <a:spLocks noGrp="1"/>
          </p:cNvSpPr>
          <p:nvPr>
            <p:ph type="title"/>
          </p:nvPr>
        </p:nvSpPr>
        <p:spPr>
          <a:xfrm>
            <a:off x="6095779" y="405685"/>
            <a:ext cx="5679890" cy="1559301"/>
          </a:xfrm>
        </p:spPr>
        <p:txBody>
          <a:bodyPr>
            <a:normAutofit/>
          </a:bodyPr>
          <a:lstStyle/>
          <a:p>
            <a:r>
              <a:rPr lang="en-GB" sz="4000" dirty="0">
                <a:ea typeface="Calibri Light"/>
                <a:cs typeface="Calibri Light"/>
              </a:rPr>
              <a:t>Why is there so little green OA for books?</a:t>
            </a:r>
            <a:endParaRPr lang="en-GB" sz="4000" dirty="0"/>
          </a:p>
        </p:txBody>
      </p:sp>
      <p:sp>
        <p:nvSpPr>
          <p:cNvPr id="3" name="Content Placeholder 2">
            <a:extLst>
              <a:ext uri="{FF2B5EF4-FFF2-40B4-BE49-F238E27FC236}">
                <a16:creationId xmlns:a16="http://schemas.microsoft.com/office/drawing/2014/main" id="{2FBA6122-2C55-010F-F759-883F2B69DA39}"/>
              </a:ext>
            </a:extLst>
          </p:cNvPr>
          <p:cNvSpPr>
            <a:spLocks noGrp="1"/>
          </p:cNvSpPr>
          <p:nvPr>
            <p:ph idx="1"/>
          </p:nvPr>
        </p:nvSpPr>
        <p:spPr>
          <a:xfrm>
            <a:off x="6115317" y="2743200"/>
            <a:ext cx="5247340" cy="3496878"/>
          </a:xfrm>
        </p:spPr>
        <p:txBody>
          <a:bodyPr vert="horz" lIns="91440" tIns="45720" rIns="91440" bIns="45720" rtlCol="0" anchor="ctr">
            <a:normAutofit/>
          </a:bodyPr>
          <a:lstStyle/>
          <a:p>
            <a:r>
              <a:rPr lang="en-GB" sz="2000">
                <a:ea typeface="Calibri"/>
                <a:cs typeface="Calibri"/>
              </a:rPr>
              <a:t>Authors want final typeset and copyedited version seen and read</a:t>
            </a:r>
          </a:p>
          <a:p>
            <a:r>
              <a:rPr lang="en-GB" sz="2000">
                <a:ea typeface="Calibri"/>
                <a:cs typeface="Calibri"/>
              </a:rPr>
              <a:t>Unknown economic consequences for publishers</a:t>
            </a:r>
          </a:p>
          <a:p>
            <a:pPr lvl="1">
              <a:buFont typeface="Courier New" panose="020B0604020202020204" pitchFamily="34" charset="0"/>
              <a:buChar char="o"/>
            </a:pPr>
            <a:r>
              <a:rPr lang="en-GB" sz="2000" dirty="0">
                <a:ea typeface="Calibri"/>
                <a:cs typeface="Calibri"/>
              </a:rPr>
              <a:t>With higher initial costs and therefore financial risk</a:t>
            </a:r>
          </a:p>
          <a:p>
            <a:pPr lvl="1">
              <a:buFont typeface="Courier New" panose="020B0604020202020204" pitchFamily="34" charset="0"/>
              <a:buChar char="o"/>
            </a:pPr>
            <a:r>
              <a:rPr lang="en-GB" sz="2000" dirty="0">
                <a:ea typeface="+mn-lt"/>
                <a:cs typeface="+mn-lt"/>
              </a:rPr>
              <a:t>Market dynamics of individual sales units</a:t>
            </a:r>
            <a:endParaRPr lang="en-GB" sz="2000" dirty="0">
              <a:ea typeface="Calibri"/>
              <a:cs typeface="Calibri"/>
            </a:endParaRPr>
          </a:p>
          <a:p>
            <a:r>
              <a:rPr lang="en-GB" sz="2000">
                <a:ea typeface="Calibri"/>
                <a:cs typeface="Calibri"/>
              </a:rPr>
              <a:t>Complex rights management questions</a:t>
            </a:r>
          </a:p>
          <a:p>
            <a:r>
              <a:rPr lang="en-GB" sz="2000">
                <a:ea typeface="Calibri"/>
                <a:cs typeface="Calibri"/>
              </a:rPr>
              <a:t>Royalties</a:t>
            </a:r>
          </a:p>
          <a:p>
            <a:r>
              <a:rPr lang="en-GB" sz="2000" dirty="0">
                <a:ea typeface="Calibri"/>
                <a:cs typeface="Calibri"/>
              </a:rPr>
              <a:t>Publisher policies not in place</a:t>
            </a:r>
          </a:p>
        </p:txBody>
      </p:sp>
    </p:spTree>
    <p:extLst>
      <p:ext uri="{BB962C8B-B14F-4D97-AF65-F5344CB8AC3E}">
        <p14:creationId xmlns:p14="http://schemas.microsoft.com/office/powerpoint/2010/main" val="122268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EFD7-1ABB-1DF8-453D-7ADFB9B18F7C}"/>
              </a:ext>
            </a:extLst>
          </p:cNvPr>
          <p:cNvSpPr>
            <a:spLocks noGrp="1"/>
          </p:cNvSpPr>
          <p:nvPr>
            <p:ph type="title"/>
          </p:nvPr>
        </p:nvSpPr>
        <p:spPr>
          <a:xfrm>
            <a:off x="504967" y="675564"/>
            <a:ext cx="3609833" cy="5204085"/>
          </a:xfrm>
        </p:spPr>
        <p:txBody>
          <a:bodyPr>
            <a:normAutofit/>
          </a:bodyPr>
          <a:lstStyle/>
          <a:p>
            <a:r>
              <a:rPr lang="en-GB" dirty="0">
                <a:cs typeface="Calibri Light"/>
              </a:rPr>
              <a:t>Seeding Change: Membership Models Drive New Thinking</a:t>
            </a:r>
            <a:endParaRPr lang="en-GB" dirty="0"/>
          </a:p>
        </p:txBody>
      </p:sp>
      <p:graphicFrame>
        <p:nvGraphicFramePr>
          <p:cNvPr id="5" name="Content Placeholder 2">
            <a:extLst>
              <a:ext uri="{FF2B5EF4-FFF2-40B4-BE49-F238E27FC236}">
                <a16:creationId xmlns:a16="http://schemas.microsoft.com/office/drawing/2014/main" id="{351ACC40-7F91-87B4-E990-6757316A19FB}"/>
              </a:ext>
            </a:extLst>
          </p:cNvPr>
          <p:cNvGraphicFramePr>
            <a:graphicFrameLocks noGrp="1"/>
          </p:cNvGraphicFramePr>
          <p:nvPr>
            <p:ph idx="1"/>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853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C706E-2BF0-8334-70E2-EAD362A92AB0}"/>
              </a:ext>
            </a:extLst>
          </p:cNvPr>
          <p:cNvSpPr>
            <a:spLocks noGrp="1"/>
          </p:cNvSpPr>
          <p:nvPr>
            <p:ph type="title"/>
          </p:nvPr>
        </p:nvSpPr>
        <p:spPr>
          <a:xfrm>
            <a:off x="804672" y="5434228"/>
            <a:ext cx="10640754" cy="775845"/>
          </a:xfrm>
        </p:spPr>
        <p:txBody>
          <a:bodyPr vert="horz" lIns="91440" tIns="45720" rIns="91440" bIns="45720" rtlCol="0" anchor="ctr">
            <a:normAutofit/>
          </a:bodyPr>
          <a:lstStyle/>
          <a:p>
            <a:r>
              <a:rPr lang="en-US" sz="4000" kern="1200">
                <a:solidFill>
                  <a:schemeClr val="tx2"/>
                </a:solidFill>
                <a:latin typeface="+mj-lt"/>
                <a:ea typeface="+mj-ea"/>
                <a:cs typeface="+mj-cs"/>
              </a:rPr>
              <a:t>Knowledge Unlatched</a:t>
            </a:r>
          </a:p>
        </p:txBody>
      </p:sp>
      <p:sp>
        <p:nvSpPr>
          <p:cNvPr id="3" name="Content Placeholder 2">
            <a:extLst>
              <a:ext uri="{FF2B5EF4-FFF2-40B4-BE49-F238E27FC236}">
                <a16:creationId xmlns:a16="http://schemas.microsoft.com/office/drawing/2014/main" id="{716F863F-A058-ECEA-DD6B-4A454426E9D7}"/>
              </a:ext>
            </a:extLst>
          </p:cNvPr>
          <p:cNvSpPr>
            <a:spLocks noGrp="1"/>
          </p:cNvSpPr>
          <p:nvPr>
            <p:ph idx="1"/>
          </p:nvPr>
        </p:nvSpPr>
        <p:spPr>
          <a:xfrm>
            <a:off x="804672" y="4980231"/>
            <a:ext cx="9163757" cy="450447"/>
          </a:xfrm>
        </p:spPr>
        <p:txBody>
          <a:bodyPr vert="horz" lIns="91440" tIns="45720" rIns="91440" bIns="45720" rtlCol="0" anchor="ctr">
            <a:normAutofit/>
          </a:bodyPr>
          <a:lstStyle/>
          <a:p>
            <a:pPr marL="0" indent="0">
              <a:buNone/>
            </a:pPr>
            <a:r>
              <a:rPr lang="en-US" sz="2000" kern="1200">
                <a:solidFill>
                  <a:schemeClr val="tx2"/>
                </a:solidFill>
                <a:latin typeface="+mn-lt"/>
                <a:ea typeface="+mn-ea"/>
                <a:cs typeface="+mn-cs"/>
              </a:rPr>
              <a:t>Now owned by Wiley</a:t>
            </a:r>
          </a:p>
        </p:txBody>
      </p:sp>
      <p:grpSp>
        <p:nvGrpSpPr>
          <p:cNvPr id="25" name="Group 24">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26" name="Freeform: Shape 25">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Wiley Acquires Open Access Innovator Knowledge Unlatched | Open Research  Community">
            <a:extLst>
              <a:ext uri="{FF2B5EF4-FFF2-40B4-BE49-F238E27FC236}">
                <a16:creationId xmlns:a16="http://schemas.microsoft.com/office/drawing/2014/main" id="{482F46EC-5D0E-58C8-C76D-77654B345CB1}"/>
              </a:ext>
            </a:extLst>
          </p:cNvPr>
          <p:cNvPicPr>
            <a:picLocks noChangeAspect="1"/>
          </p:cNvPicPr>
          <p:nvPr/>
        </p:nvPicPr>
        <p:blipFill>
          <a:blip r:embed="rId2"/>
          <a:stretch>
            <a:fillRect/>
          </a:stretch>
        </p:blipFill>
        <p:spPr>
          <a:xfrm>
            <a:off x="818048" y="779322"/>
            <a:ext cx="10555905" cy="2917088"/>
          </a:xfrm>
          <a:prstGeom prst="rect">
            <a:avLst/>
          </a:prstGeom>
        </p:spPr>
      </p:pic>
      <p:grpSp>
        <p:nvGrpSpPr>
          <p:cNvPr id="38" name="Group 37">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39" name="Freeform: Shape 31">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290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15C81-69F4-DF76-0BB7-50F609C5CEB6}"/>
              </a:ext>
            </a:extLst>
          </p:cNvPr>
          <p:cNvSpPr>
            <a:spLocks noGrp="1"/>
          </p:cNvSpPr>
          <p:nvPr>
            <p:ph type="title"/>
          </p:nvPr>
        </p:nvSpPr>
        <p:spPr>
          <a:xfrm>
            <a:off x="795528" y="386930"/>
            <a:ext cx="10141799" cy="1300554"/>
          </a:xfrm>
        </p:spPr>
        <p:txBody>
          <a:bodyPr anchor="b">
            <a:normAutofit/>
          </a:bodyPr>
          <a:lstStyle/>
          <a:p>
            <a:r>
              <a:rPr lang="en-GB" sz="4800">
                <a:ea typeface="Calibri Light"/>
                <a:cs typeface="Calibri Light"/>
              </a:rPr>
              <a:t>The Model We Developed</a:t>
            </a:r>
            <a:endParaRPr lang="en-GB" sz="4800"/>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Opening the Future">
            <a:extLst>
              <a:ext uri="{FF2B5EF4-FFF2-40B4-BE49-F238E27FC236}">
                <a16:creationId xmlns:a16="http://schemas.microsoft.com/office/drawing/2014/main" id="{5F4E4D51-0D66-AF2E-A5EE-7FC48C2DF9B4}"/>
              </a:ext>
            </a:extLst>
          </p:cNvPr>
          <p:cNvPicPr>
            <a:picLocks noChangeAspect="1"/>
          </p:cNvPicPr>
          <p:nvPr/>
        </p:nvPicPr>
        <p:blipFill>
          <a:blip r:embed="rId2"/>
          <a:stretch>
            <a:fillRect/>
          </a:stretch>
        </p:blipFill>
        <p:spPr>
          <a:xfrm>
            <a:off x="635295" y="2967414"/>
            <a:ext cx="5150277" cy="2828846"/>
          </a:xfrm>
          <a:prstGeom prst="rect">
            <a:avLst/>
          </a:prstGeom>
        </p:spPr>
      </p:pic>
      <p:sp>
        <p:nvSpPr>
          <p:cNvPr id="8" name="Content Placeholder 7">
            <a:extLst>
              <a:ext uri="{FF2B5EF4-FFF2-40B4-BE49-F238E27FC236}">
                <a16:creationId xmlns:a16="http://schemas.microsoft.com/office/drawing/2014/main" id="{535BC110-7F6A-A6B7-E8D1-5F3E1DDD64B9}"/>
              </a:ext>
            </a:extLst>
          </p:cNvPr>
          <p:cNvSpPr>
            <a:spLocks noGrp="1"/>
          </p:cNvSpPr>
          <p:nvPr>
            <p:ph idx="1"/>
          </p:nvPr>
        </p:nvSpPr>
        <p:spPr>
          <a:xfrm>
            <a:off x="6406429" y="2599509"/>
            <a:ext cx="4530898" cy="3639450"/>
          </a:xfrm>
        </p:spPr>
        <p:txBody>
          <a:bodyPr anchor="ctr">
            <a:normAutofit/>
          </a:bodyPr>
          <a:lstStyle/>
          <a:p>
            <a:r>
              <a:rPr lang="en-US" sz="2000" dirty="0">
                <a:ea typeface="Calibri"/>
                <a:cs typeface="Calibri"/>
              </a:rPr>
              <a:t>Libraries subscribe to backlist (not OA) titles</a:t>
            </a:r>
          </a:p>
          <a:p>
            <a:r>
              <a:rPr lang="en-US" sz="2000" dirty="0">
                <a:ea typeface="Calibri"/>
                <a:cs typeface="Calibri"/>
              </a:rPr>
              <a:t>Revenue is used to fund new frontlist titles (OA) without BPCs</a:t>
            </a:r>
          </a:p>
          <a:p>
            <a:r>
              <a:rPr lang="en-US" sz="2000" dirty="0">
                <a:ea typeface="Calibri"/>
                <a:cs typeface="Calibri"/>
              </a:rPr>
              <a:t>Balances need for unique local benefit with altruistic collective funding</a:t>
            </a:r>
          </a:p>
          <a:p>
            <a:r>
              <a:rPr lang="en-US" sz="2000" dirty="0">
                <a:ea typeface="Calibri"/>
                <a:cs typeface="Calibri"/>
              </a:rPr>
              <a:t>Email: </a:t>
            </a:r>
            <a:r>
              <a:rPr lang="en-US" sz="2000" dirty="0">
                <a:ea typeface="Calibri"/>
                <a:cs typeface="Calibri"/>
                <a:hlinkClick r:id="rId3"/>
              </a:rPr>
              <a:t>t.grady@bbk.ac.uk</a:t>
            </a:r>
            <a:r>
              <a:rPr lang="en-US" sz="2000" dirty="0">
                <a:ea typeface="Calibri"/>
                <a:cs typeface="Calibri"/>
              </a:rPr>
              <a:t> for more</a:t>
            </a:r>
          </a:p>
        </p:txBody>
      </p:sp>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01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08BB4D4-D71A-48F5-B2D2-45D2D78F4C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F287CCC2-896F-4F04-A017-737FB703F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21DD70C-9C59-4A01-BF0B-C027B5BCA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3431A593-C12B-CD42-92AC-944C8E091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79" y="4131341"/>
            <a:ext cx="10893346" cy="2723336"/>
          </a:xfrm>
          <a:prstGeom prst="rect">
            <a:avLst/>
          </a:prstGeom>
        </p:spPr>
      </p:pic>
      <p:grpSp>
        <p:nvGrpSpPr>
          <p:cNvPr id="16"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DF614C8-AE11-3F4E-89E3-FCFBA254CC67}"/>
              </a:ext>
            </a:extLst>
          </p:cNvPr>
          <p:cNvSpPr>
            <a:spLocks noGrp="1"/>
          </p:cNvSpPr>
          <p:nvPr>
            <p:ph type="title"/>
          </p:nvPr>
        </p:nvSpPr>
        <p:spPr>
          <a:xfrm>
            <a:off x="786384" y="576072"/>
            <a:ext cx="5430250" cy="2751749"/>
          </a:xfrm>
        </p:spPr>
        <p:txBody>
          <a:bodyPr anchor="ctr">
            <a:normAutofit/>
          </a:bodyPr>
          <a:lstStyle/>
          <a:p>
            <a:r>
              <a:rPr lang="en-US" sz="4800" b="1" dirty="0">
                <a:solidFill>
                  <a:schemeClr val="bg1"/>
                </a:solidFill>
                <a:ea typeface="Calibri Light"/>
                <a:cs typeface="Calibri Light"/>
              </a:rPr>
              <a:t>Collective Models for Journals</a:t>
            </a:r>
          </a:p>
        </p:txBody>
      </p:sp>
      <p:sp>
        <p:nvSpPr>
          <p:cNvPr id="3" name="Content Placeholder 2">
            <a:extLst>
              <a:ext uri="{FF2B5EF4-FFF2-40B4-BE49-F238E27FC236}">
                <a16:creationId xmlns:a16="http://schemas.microsoft.com/office/drawing/2014/main" id="{61C4669B-84F1-9A4A-BF01-6A18DA139014}"/>
              </a:ext>
            </a:extLst>
          </p:cNvPr>
          <p:cNvSpPr>
            <a:spLocks noGrp="1"/>
          </p:cNvSpPr>
          <p:nvPr>
            <p:ph idx="1"/>
          </p:nvPr>
        </p:nvSpPr>
        <p:spPr>
          <a:xfrm>
            <a:off x="6464409" y="576072"/>
            <a:ext cx="4699459" cy="5259615"/>
          </a:xfrm>
        </p:spPr>
        <p:txBody>
          <a:bodyPr anchor="ctr">
            <a:normAutofit/>
          </a:bodyPr>
          <a:lstStyle/>
          <a:p>
            <a:pPr marL="0" indent="0">
              <a:buNone/>
            </a:pPr>
            <a:r>
              <a:rPr lang="en-GB" sz="1600" dirty="0">
                <a:solidFill>
                  <a:schemeClr val="bg1"/>
                </a:solidFill>
              </a:rPr>
              <a:t>The </a:t>
            </a:r>
            <a:r>
              <a:rPr lang="en-GB" sz="1600" b="1" dirty="0">
                <a:solidFill>
                  <a:schemeClr val="bg1"/>
                </a:solidFill>
              </a:rPr>
              <a:t>opportunity</a:t>
            </a:r>
            <a:r>
              <a:rPr lang="en-GB" sz="1600" dirty="0">
                <a:solidFill>
                  <a:schemeClr val="bg1"/>
                </a:solidFill>
              </a:rPr>
              <a:t> of having research published openly is that it will always improve the speed, efficiency and efficacy of research, its reproducibility and the potential for collaboration. Open access also increases the visibility, usage and impact of research, allowing everyone to benefit from it. </a:t>
            </a:r>
            <a:endParaRPr lang="en-GB" sz="1600" dirty="0">
              <a:solidFill>
                <a:schemeClr val="bg1"/>
              </a:solidFill>
              <a:ea typeface="Calibri"/>
              <a:cs typeface="Calibri"/>
            </a:endParaRPr>
          </a:p>
          <a:p>
            <a:pPr marL="0" indent="0">
              <a:buNone/>
            </a:pPr>
            <a:r>
              <a:rPr lang="en-GB" sz="1600" dirty="0">
                <a:solidFill>
                  <a:schemeClr val="bg1"/>
                </a:solidFill>
              </a:rPr>
              <a:t>In the OLH in 2019:</a:t>
            </a:r>
            <a:endParaRPr lang="en-GB" sz="1600" dirty="0">
              <a:solidFill>
                <a:schemeClr val="bg1"/>
              </a:solidFill>
              <a:ea typeface="Calibri"/>
              <a:cs typeface="Calibri"/>
            </a:endParaRPr>
          </a:p>
          <a:p>
            <a:pPr lvl="1"/>
            <a:r>
              <a:rPr lang="en-GB" sz="1600" dirty="0">
                <a:solidFill>
                  <a:schemeClr val="bg1"/>
                </a:solidFill>
              </a:rPr>
              <a:t>We published 532 articles.</a:t>
            </a:r>
            <a:endParaRPr lang="en-GB" sz="1600" dirty="0">
              <a:solidFill>
                <a:schemeClr val="bg1"/>
              </a:solidFill>
              <a:ea typeface="Calibri"/>
              <a:cs typeface="Calibri"/>
            </a:endParaRPr>
          </a:p>
          <a:p>
            <a:pPr lvl="1"/>
            <a:r>
              <a:rPr lang="en-GB" sz="1600" dirty="0">
                <a:solidFill>
                  <a:schemeClr val="bg1"/>
                </a:solidFill>
              </a:rPr>
              <a:t>These articles were viewed 870,324 times. </a:t>
            </a:r>
            <a:endParaRPr lang="en-GB" sz="1600" dirty="0">
              <a:solidFill>
                <a:schemeClr val="bg1"/>
              </a:solidFill>
              <a:ea typeface="Calibri"/>
              <a:cs typeface="Calibri"/>
            </a:endParaRPr>
          </a:p>
          <a:p>
            <a:pPr lvl="1"/>
            <a:r>
              <a:rPr lang="en-GB" sz="1600" dirty="0">
                <a:solidFill>
                  <a:schemeClr val="bg1"/>
                </a:solidFill>
              </a:rPr>
              <a:t>These articles were uniquely downloaded 120,435 </a:t>
            </a:r>
            <a:endParaRPr lang="en-GB" sz="1600" dirty="0">
              <a:solidFill>
                <a:schemeClr val="bg1"/>
              </a:solidFill>
              <a:ea typeface="Calibri"/>
              <a:cs typeface="Calibri"/>
            </a:endParaRPr>
          </a:p>
          <a:p>
            <a:pPr lvl="1"/>
            <a:r>
              <a:rPr lang="en-GB" sz="1600" dirty="0">
                <a:solidFill>
                  <a:schemeClr val="bg1"/>
                </a:solidFill>
              </a:rPr>
              <a:t>Average time between submission and publication: 238 days</a:t>
            </a:r>
            <a:endParaRPr lang="en-GB" sz="1600" dirty="0">
              <a:solidFill>
                <a:schemeClr val="bg1"/>
              </a:solidFill>
              <a:ea typeface="Calibri"/>
              <a:cs typeface="Calibri"/>
            </a:endParaRPr>
          </a:p>
          <a:p>
            <a:pPr marL="0" indent="0">
              <a:buNone/>
            </a:pPr>
            <a:endParaRPr lang="en-GB" sz="1600" dirty="0">
              <a:solidFill>
                <a:schemeClr val="bg1"/>
              </a:solidFill>
              <a:ea typeface="Calibri"/>
              <a:cs typeface="Calibri"/>
            </a:endParaRPr>
          </a:p>
          <a:p>
            <a:pPr marL="0" indent="0">
              <a:buNone/>
            </a:pPr>
            <a:r>
              <a:rPr lang="en-GB" sz="1600" dirty="0">
                <a:solidFill>
                  <a:schemeClr val="bg1"/>
                </a:solidFill>
              </a:rPr>
              <a:t>The </a:t>
            </a:r>
            <a:r>
              <a:rPr lang="en-GB" sz="1600" b="1" dirty="0">
                <a:solidFill>
                  <a:schemeClr val="bg1"/>
                </a:solidFill>
              </a:rPr>
              <a:t>challenges</a:t>
            </a:r>
            <a:r>
              <a:rPr lang="en-GB" sz="1600" dirty="0">
                <a:solidFill>
                  <a:schemeClr val="bg1"/>
                </a:solidFill>
              </a:rPr>
              <a:t> of open access have much to do with business models. </a:t>
            </a:r>
            <a:endParaRPr lang="en-GB" sz="1600" dirty="0">
              <a:solidFill>
                <a:schemeClr val="bg1"/>
              </a:solidFill>
              <a:ea typeface="Calibri"/>
              <a:cs typeface="Calibri"/>
            </a:endParaRPr>
          </a:p>
          <a:p>
            <a:pPr lvl="1"/>
            <a:r>
              <a:rPr lang="en-GB" sz="1600" dirty="0">
                <a:solidFill>
                  <a:schemeClr val="bg1"/>
                </a:solidFill>
              </a:rPr>
              <a:t>One of the main goals of the Open Library of Humanities has been to ‘flip’ subscription journals to open access using a business model that does not require authors to pay.</a:t>
            </a:r>
            <a:endParaRPr lang="en-GB" sz="1600" dirty="0">
              <a:solidFill>
                <a:schemeClr val="bg1"/>
              </a:solidFill>
              <a:ea typeface="Calibri"/>
              <a:cs typeface="Calibri"/>
            </a:endParaRPr>
          </a:p>
        </p:txBody>
      </p:sp>
    </p:spTree>
    <p:extLst>
      <p:ext uri="{BB962C8B-B14F-4D97-AF65-F5344CB8AC3E}">
        <p14:creationId xmlns:p14="http://schemas.microsoft.com/office/powerpoint/2010/main" val="9731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3D3DB-A77E-50B4-FA14-A93086520EAC}"/>
              </a:ext>
            </a:extLst>
          </p:cNvPr>
          <p:cNvSpPr>
            <a:spLocks noGrp="1"/>
          </p:cNvSpPr>
          <p:nvPr>
            <p:ph type="title"/>
          </p:nvPr>
        </p:nvSpPr>
        <p:spPr>
          <a:xfrm>
            <a:off x="1289305" y="3931225"/>
            <a:ext cx="9471956" cy="1137111"/>
          </a:xfrm>
        </p:spPr>
        <p:txBody>
          <a:bodyPr vert="horz" lIns="91440" tIns="45720" rIns="91440" bIns="45720" rtlCol="0">
            <a:normAutofit fontScale="90000"/>
          </a:bodyPr>
          <a:lstStyle/>
          <a:p>
            <a:pPr algn="ctr"/>
            <a:r>
              <a:rPr lang="en-US" sz="3800" dirty="0"/>
              <a:t>Making it "Works": Community-Owned Green OA</a:t>
            </a:r>
            <a:br>
              <a:rPr lang="en-US" sz="3800" dirty="0"/>
            </a:br>
            <a:br>
              <a:rPr lang="en-US" sz="3800" dirty="0"/>
            </a:br>
            <a:r>
              <a:rPr lang="en-US" sz="3800" dirty="0">
                <a:ea typeface="Calibri Light"/>
                <a:cs typeface="Calibri Light"/>
                <a:hlinkClick r:id="rId2"/>
              </a:rPr>
              <a:t>https://join.hcommons.org</a:t>
            </a:r>
            <a:br>
              <a:rPr lang="en-US" sz="3800" dirty="0">
                <a:ea typeface="Calibri Light"/>
                <a:cs typeface="Calibri Light"/>
              </a:rPr>
            </a:br>
            <a:endParaRPr lang="en-US" sz="3800" dirty="0">
              <a:ea typeface="Calibri Light"/>
              <a:cs typeface="Calibri Light"/>
            </a:endParaRPr>
          </a:p>
        </p:txBody>
      </p:sp>
      <p:pic>
        <p:nvPicPr>
          <p:cNvPr id="4" name="Content Placeholder 3">
            <a:extLst>
              <a:ext uri="{FF2B5EF4-FFF2-40B4-BE49-F238E27FC236}">
                <a16:creationId xmlns:a16="http://schemas.microsoft.com/office/drawing/2014/main" id="{C638446E-12A6-7FBD-2D27-A6D0EE060B90}"/>
              </a:ext>
            </a:extLst>
          </p:cNvPr>
          <p:cNvPicPr>
            <a:picLocks noChangeAspect="1"/>
          </p:cNvPicPr>
          <p:nvPr/>
        </p:nvPicPr>
        <p:blipFill>
          <a:blip r:embed="rId3"/>
          <a:stretch>
            <a:fillRect/>
          </a:stretch>
        </p:blipFill>
        <p:spPr>
          <a:xfrm>
            <a:off x="1289304" y="1173707"/>
            <a:ext cx="7003362" cy="2065992"/>
          </a:xfrm>
          <a:prstGeom prst="rect">
            <a:avLst/>
          </a:prstGeom>
        </p:spPr>
      </p:pic>
    </p:spTree>
    <p:extLst>
      <p:ext uri="{BB962C8B-B14F-4D97-AF65-F5344CB8AC3E}">
        <p14:creationId xmlns:p14="http://schemas.microsoft.com/office/powerpoint/2010/main" val="323561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B1B15-218E-B6AD-F15C-620E2D0ADCEE}"/>
              </a:ext>
            </a:extLst>
          </p:cNvPr>
          <p:cNvSpPr>
            <a:spLocks noGrp="1"/>
          </p:cNvSpPr>
          <p:nvPr>
            <p:ph type="title"/>
          </p:nvPr>
        </p:nvSpPr>
        <p:spPr>
          <a:xfrm>
            <a:off x="640080" y="325369"/>
            <a:ext cx="4368602" cy="1956841"/>
          </a:xfrm>
        </p:spPr>
        <p:txBody>
          <a:bodyPr anchor="b">
            <a:normAutofit/>
          </a:bodyPr>
          <a:lstStyle/>
          <a:p>
            <a:r>
              <a:rPr lang="en-GB" sz="5400">
                <a:ea typeface="Calibri Light"/>
                <a:cs typeface="Calibri Light"/>
              </a:rPr>
              <a:t>Works for Institutions</a:t>
            </a:r>
            <a:endParaRPr lang="en-GB"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68807B-96E1-74F7-23CD-B6728DDF98DF}"/>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GB" sz="2200" dirty="0">
                <a:ea typeface="Calibri"/>
                <a:cs typeface="Calibri"/>
              </a:rPr>
              <a:t>A robust, enterprise-grade institutional repository connected to a broader knowledge commons</a:t>
            </a:r>
          </a:p>
          <a:p>
            <a:r>
              <a:rPr lang="en-GB" sz="2200" dirty="0">
                <a:ea typeface="Calibri"/>
                <a:cs typeface="Calibri"/>
              </a:rPr>
              <a:t>Institutional branding</a:t>
            </a:r>
          </a:p>
          <a:p>
            <a:r>
              <a:rPr lang="en-GB" sz="2200" dirty="0">
                <a:ea typeface="Calibri"/>
                <a:cs typeface="Calibri"/>
              </a:rPr>
              <a:t>Fair pricing that beats all current commercial offerings</a:t>
            </a:r>
          </a:p>
        </p:txBody>
      </p:sp>
      <p:pic>
        <p:nvPicPr>
          <p:cNvPr id="4" name="Picture 3" descr="A screenshot of a book&#10;&#10;AI-generated content may be incorrect.">
            <a:extLst>
              <a:ext uri="{FF2B5EF4-FFF2-40B4-BE49-F238E27FC236}">
                <a16:creationId xmlns:a16="http://schemas.microsoft.com/office/drawing/2014/main" id="{A1B9FD2C-B5F1-8856-2D57-89B93F05213B}"/>
              </a:ext>
            </a:extLst>
          </p:cNvPr>
          <p:cNvPicPr>
            <a:picLocks noChangeAspect="1"/>
          </p:cNvPicPr>
          <p:nvPr/>
        </p:nvPicPr>
        <p:blipFill>
          <a:blip r:embed="rId2"/>
          <a:srcRect t="55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69297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325ABD-D3AE-FCCF-0EAB-9FC8F74B694B}"/>
            </a:ext>
          </a:extLst>
        </p:cNvPr>
        <p:cNvGrpSpPr/>
        <p:nvPr/>
      </p:nvGrpSpPr>
      <p:grpSpPr>
        <a:xfrm>
          <a:off x="0" y="0"/>
          <a:ext cx="0" cy="0"/>
          <a:chOff x="0" y="0"/>
          <a:chExt cx="0" cy="0"/>
        </a:xfrm>
      </p:grpSpPr>
      <p:pic>
        <p:nvPicPr>
          <p:cNvPr id="7" name="Picture 7" descr="A person standing in front of a building&#10;&#10;Description automatically generated">
            <a:extLst>
              <a:ext uri="{FF2B5EF4-FFF2-40B4-BE49-F238E27FC236}">
                <a16:creationId xmlns:a16="http://schemas.microsoft.com/office/drawing/2014/main" id="{405904A6-6CA0-8654-7A4B-436D66F1AFBC}"/>
              </a:ext>
            </a:extLst>
          </p:cNvPr>
          <p:cNvPicPr>
            <a:picLocks noChangeAspect="1"/>
          </p:cNvPicPr>
          <p:nvPr/>
        </p:nvPicPr>
        <p:blipFill rotWithShape="1">
          <a:blip r:embed="rId2"/>
          <a:srcRect t="6199" r="23298" b="2892"/>
          <a:stretch/>
        </p:blipFill>
        <p:spPr>
          <a:xfrm>
            <a:off x="3523488" y="10"/>
            <a:ext cx="8668512" cy="6857990"/>
          </a:xfrm>
          <a:prstGeom prst="rect">
            <a:avLst/>
          </a:prstGeom>
        </p:spPr>
      </p:pic>
      <p:sp>
        <p:nvSpPr>
          <p:cNvPr id="6" name="Rectangle 5">
            <a:extLst>
              <a:ext uri="{FF2B5EF4-FFF2-40B4-BE49-F238E27FC236}">
                <a16:creationId xmlns:a16="http://schemas.microsoft.com/office/drawing/2014/main" id="{C85521E8-2D72-B2DD-0D08-868C076BFD25}"/>
              </a:ext>
            </a:extLst>
          </p:cNvPr>
          <p:cNvSpPr/>
          <p:nvPr/>
        </p:nvSpPr>
        <p:spPr>
          <a:xfrm>
            <a:off x="3119495" y="-845"/>
            <a:ext cx="331212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5E1C7A8-0B42-AAAA-AD67-7FAF52A1ED0F}"/>
              </a:ext>
            </a:extLst>
          </p:cNvPr>
          <p:cNvSpPr>
            <a:spLocks noGrp="1"/>
          </p:cNvSpPr>
          <p:nvPr>
            <p:ph type="ctrTitle"/>
          </p:nvPr>
        </p:nvSpPr>
        <p:spPr>
          <a:xfrm>
            <a:off x="477980" y="2309357"/>
            <a:ext cx="5766014" cy="1499278"/>
          </a:xfrm>
        </p:spPr>
        <p:txBody>
          <a:bodyPr anchor="b">
            <a:normAutofit/>
          </a:bodyPr>
          <a:lstStyle/>
          <a:p>
            <a:pPr algn="l"/>
            <a:r>
              <a:rPr lang="en-GB" sz="3600" b="1">
                <a:latin typeface="Segoe UI"/>
                <a:ea typeface="+mj-lt"/>
                <a:cs typeface="Segoe UI"/>
              </a:rPr>
              <a:t>The End</a:t>
            </a:r>
            <a:endParaRPr lang="en-US"/>
          </a:p>
        </p:txBody>
      </p:sp>
      <p:sp>
        <p:nvSpPr>
          <p:cNvPr id="3" name="Subtitle 2">
            <a:extLst>
              <a:ext uri="{FF2B5EF4-FFF2-40B4-BE49-F238E27FC236}">
                <a16:creationId xmlns:a16="http://schemas.microsoft.com/office/drawing/2014/main" id="{DDD7E859-8622-06C1-D295-34E68E810F1D}"/>
              </a:ext>
            </a:extLst>
          </p:cNvPr>
          <p:cNvSpPr>
            <a:spLocks noGrp="1"/>
          </p:cNvSpPr>
          <p:nvPr>
            <p:ph type="subTitle" idx="1"/>
          </p:nvPr>
        </p:nvSpPr>
        <p:spPr>
          <a:xfrm>
            <a:off x="477980" y="5519175"/>
            <a:ext cx="5769028" cy="1208141"/>
          </a:xfrm>
        </p:spPr>
        <p:txBody>
          <a:bodyPr vert="horz" lIns="91440" tIns="45720" rIns="91440" bIns="45720" rtlCol="0" anchor="t">
            <a:normAutofit fontScale="62500" lnSpcReduction="20000"/>
          </a:bodyPr>
          <a:lstStyle/>
          <a:p>
            <a:pPr algn="l"/>
            <a:r>
              <a:rPr lang="en-GB" sz="2000" dirty="0">
                <a:cs typeface="Calibri"/>
              </a:rPr>
              <a:t>Martin Paul Eve</a:t>
            </a:r>
            <a:endParaRPr lang="en-US" dirty="0">
              <a:cs typeface="Calibri"/>
            </a:endParaRPr>
          </a:p>
          <a:p>
            <a:pPr algn="l"/>
            <a:r>
              <a:rPr lang="en-GB" sz="2000" dirty="0">
                <a:cs typeface="Calibri"/>
              </a:rPr>
              <a:t>Technical Lead, Knowledge Commons, MESH Research, Michigan State University</a:t>
            </a:r>
            <a:endParaRPr lang="en-GB" sz="2000" dirty="0">
              <a:ea typeface="Calibri"/>
              <a:cs typeface="Calibri"/>
            </a:endParaRPr>
          </a:p>
          <a:p>
            <a:pPr algn="l"/>
            <a:r>
              <a:rPr lang="en-GB" sz="2000">
                <a:cs typeface="Calibri"/>
              </a:rPr>
              <a:t>Professor of Literature, Technology, and Publishing, Birkbeck, University of London</a:t>
            </a:r>
            <a:endParaRPr lang="en-GB" sz="2000">
              <a:ea typeface="Calibri"/>
              <a:cs typeface="Calibri"/>
            </a:endParaRPr>
          </a:p>
          <a:p>
            <a:pPr algn="l"/>
            <a:r>
              <a:rPr lang="en-GB" sz="2000">
                <a:cs typeface="Calibri"/>
              </a:rPr>
              <a:t>evemarti@msu.edu | martin.eve@bbk.ac.uk</a:t>
            </a:r>
            <a:r>
              <a:rPr lang="en-GB" sz="2000" dirty="0">
                <a:cs typeface="Calibri"/>
              </a:rPr>
              <a:t> </a:t>
            </a:r>
            <a:endParaRPr lang="en-GB" sz="2000" dirty="0">
              <a:ea typeface="Calibri"/>
              <a:cs typeface="Calibri"/>
            </a:endParaRPr>
          </a:p>
        </p:txBody>
      </p:sp>
      <p:pic>
        <p:nvPicPr>
          <p:cNvPr id="5" name="Picture 4" descr="Michigan State University Logo PNG (Free Download)">
            <a:extLst>
              <a:ext uri="{FF2B5EF4-FFF2-40B4-BE49-F238E27FC236}">
                <a16:creationId xmlns:a16="http://schemas.microsoft.com/office/drawing/2014/main" id="{AC28633F-3082-4D27-D90E-242750527C8C}"/>
              </a:ext>
            </a:extLst>
          </p:cNvPr>
          <p:cNvPicPr>
            <a:picLocks noChangeAspect="1"/>
          </p:cNvPicPr>
          <p:nvPr/>
        </p:nvPicPr>
        <p:blipFill>
          <a:blip r:embed="rId3"/>
          <a:stretch>
            <a:fillRect/>
          </a:stretch>
        </p:blipFill>
        <p:spPr>
          <a:xfrm>
            <a:off x="474784" y="502368"/>
            <a:ext cx="1834662" cy="1805355"/>
          </a:xfrm>
          <a:prstGeom prst="rect">
            <a:avLst/>
          </a:prstGeom>
        </p:spPr>
      </p:pic>
    </p:spTree>
    <p:extLst>
      <p:ext uri="{BB962C8B-B14F-4D97-AF65-F5344CB8AC3E}">
        <p14:creationId xmlns:p14="http://schemas.microsoft.com/office/powerpoint/2010/main" val="358055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BEB6F-BC7C-EB2B-7E5D-F6CFA5CC36EC}"/>
              </a:ext>
            </a:extLst>
          </p:cNvPr>
          <p:cNvSpPr>
            <a:spLocks noGrp="1"/>
          </p:cNvSpPr>
          <p:nvPr>
            <p:ph type="title"/>
          </p:nvPr>
        </p:nvSpPr>
        <p:spPr>
          <a:xfrm>
            <a:off x="1043631" y="809898"/>
            <a:ext cx="10173010" cy="1554480"/>
          </a:xfrm>
        </p:spPr>
        <p:txBody>
          <a:bodyPr anchor="ctr">
            <a:normAutofit/>
          </a:bodyPr>
          <a:lstStyle/>
          <a:p>
            <a:r>
              <a:rPr lang="en-GB" sz="4800" dirty="0">
                <a:ea typeface="Calibri Light"/>
                <a:cs typeface="Calibri Light"/>
              </a:rPr>
              <a:t>Open Access: What Is It? Who Am I? Why Am I Talking About It?</a:t>
            </a:r>
            <a:endParaRPr lang="en-GB"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2A86964-0425-9D6D-9AD7-898D36BA1F4C}"/>
              </a:ext>
            </a:extLst>
          </p:cNvPr>
          <p:cNvGraphicFramePr>
            <a:graphicFrameLocks noGrp="1"/>
          </p:cNvGraphicFramePr>
          <p:nvPr>
            <p:ph idx="1"/>
            <p:extLst>
              <p:ext uri="{D42A27DB-BD31-4B8C-83A1-F6EECF244321}">
                <p14:modId xmlns:p14="http://schemas.microsoft.com/office/powerpoint/2010/main" val="349743283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81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A2A42-7695-A59D-9E64-41AED7DFCFBF}"/>
              </a:ext>
            </a:extLst>
          </p:cNvPr>
          <p:cNvSpPr>
            <a:spLocks noGrp="1"/>
          </p:cNvSpPr>
          <p:nvPr>
            <p:ph type="title"/>
          </p:nvPr>
        </p:nvSpPr>
        <p:spPr>
          <a:xfrm>
            <a:off x="1043631" y="809898"/>
            <a:ext cx="10173010" cy="1554480"/>
          </a:xfrm>
        </p:spPr>
        <p:txBody>
          <a:bodyPr anchor="ctr">
            <a:normAutofit/>
          </a:bodyPr>
          <a:lstStyle/>
          <a:p>
            <a:r>
              <a:rPr lang="en-GB" sz="4800">
                <a:ea typeface="Calibri Light"/>
                <a:cs typeface="Calibri Light"/>
              </a:rPr>
              <a:t>Lots of technical terms</a:t>
            </a:r>
            <a:endParaRPr lang="en-GB"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3B2B81B-8F8E-ACAF-8447-09DDF37C2568}"/>
              </a:ext>
            </a:extLst>
          </p:cNvPr>
          <p:cNvGraphicFramePr>
            <a:graphicFrameLocks noGrp="1"/>
          </p:cNvGraphicFramePr>
          <p:nvPr>
            <p:ph idx="1"/>
            <p:extLst>
              <p:ext uri="{D42A27DB-BD31-4B8C-83A1-F6EECF244321}">
                <p14:modId xmlns:p14="http://schemas.microsoft.com/office/powerpoint/2010/main" val="379734043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29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6ED10-5678-EDAB-F1C2-91EC982BC6E2}"/>
              </a:ext>
            </a:extLst>
          </p:cNvPr>
          <p:cNvSpPr>
            <a:spLocks noGrp="1"/>
          </p:cNvSpPr>
          <p:nvPr>
            <p:ph type="title"/>
          </p:nvPr>
        </p:nvSpPr>
        <p:spPr>
          <a:xfrm>
            <a:off x="1043631" y="809898"/>
            <a:ext cx="10173010" cy="1554480"/>
          </a:xfrm>
        </p:spPr>
        <p:txBody>
          <a:bodyPr anchor="ctr">
            <a:normAutofit/>
          </a:bodyPr>
          <a:lstStyle/>
          <a:p>
            <a:r>
              <a:rPr lang="en-GB" sz="4800">
                <a:ea typeface="Calibri Light"/>
                <a:cs typeface="Calibri Light"/>
              </a:rPr>
              <a:t>What is it that makes OA possible?</a:t>
            </a:r>
            <a:endParaRPr lang="en-GB"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613E8D5-6E40-F76C-8282-03779F8309E3}"/>
              </a:ext>
            </a:extLst>
          </p:cNvPr>
          <p:cNvGraphicFramePr>
            <a:graphicFrameLocks noGrp="1"/>
          </p:cNvGraphicFramePr>
          <p:nvPr>
            <p:ph idx="1"/>
            <p:extLst>
              <p:ext uri="{D42A27DB-BD31-4B8C-83A1-F6EECF244321}">
                <p14:modId xmlns:p14="http://schemas.microsoft.com/office/powerpoint/2010/main" val="160371865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53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2E7F6-4BE0-D1F2-77B9-97EFC04D744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Constrained by prestige system </a:t>
            </a:r>
          </a:p>
        </p:txBody>
      </p:sp>
      <p:pic>
        <p:nvPicPr>
          <p:cNvPr id="4" name="Content Placeholder 3" descr="A diagram of a library and public library&#10;&#10;AI-generated content may be incorrect.">
            <a:extLst>
              <a:ext uri="{FF2B5EF4-FFF2-40B4-BE49-F238E27FC236}">
                <a16:creationId xmlns:a16="http://schemas.microsoft.com/office/drawing/2014/main" id="{55844EC6-6C76-1BA0-B2ED-DE90229E4B11}"/>
              </a:ext>
            </a:extLst>
          </p:cNvPr>
          <p:cNvPicPr>
            <a:picLocks noGrp="1" noChangeAspect="1"/>
          </p:cNvPicPr>
          <p:nvPr>
            <p:ph idx="1"/>
          </p:nvPr>
        </p:nvPicPr>
        <p:blipFill>
          <a:blip r:embed="rId2"/>
          <a:stretch>
            <a:fillRect/>
          </a:stretch>
        </p:blipFill>
        <p:spPr>
          <a:xfrm>
            <a:off x="1657415" y="1626381"/>
            <a:ext cx="8877169" cy="4394199"/>
          </a:xfrm>
          <a:prstGeom prst="rect">
            <a:avLst/>
          </a:prstGeom>
        </p:spPr>
      </p:pic>
    </p:spTree>
    <p:extLst>
      <p:ext uri="{BB962C8B-B14F-4D97-AF65-F5344CB8AC3E}">
        <p14:creationId xmlns:p14="http://schemas.microsoft.com/office/powerpoint/2010/main" val="183608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C13A-D218-B823-36B9-D48683DDAC94}"/>
              </a:ext>
            </a:extLst>
          </p:cNvPr>
          <p:cNvSpPr>
            <a:spLocks noGrp="1"/>
          </p:cNvSpPr>
          <p:nvPr>
            <p:ph type="title"/>
          </p:nvPr>
        </p:nvSpPr>
        <p:spPr/>
        <p:txBody>
          <a:bodyPr/>
          <a:lstStyle/>
          <a:p>
            <a:r>
              <a:rPr lang="en-GB" dirty="0">
                <a:ea typeface="Calibri Light"/>
                <a:cs typeface="Calibri Light"/>
              </a:rPr>
              <a:t>Historical Axes of the Open Access Movement</a:t>
            </a:r>
            <a:endParaRPr lang="en-GB" dirty="0"/>
          </a:p>
        </p:txBody>
      </p:sp>
      <p:graphicFrame>
        <p:nvGraphicFramePr>
          <p:cNvPr id="4" name="Content Placeholder 2">
            <a:extLst>
              <a:ext uri="{FF2B5EF4-FFF2-40B4-BE49-F238E27FC236}">
                <a16:creationId xmlns:a16="http://schemas.microsoft.com/office/drawing/2014/main" id="{1BD5CF50-F711-91E4-F6C8-982FA99E75C0}"/>
              </a:ext>
            </a:extLst>
          </p:cNvPr>
          <p:cNvGraphicFramePr>
            <a:graphicFrameLocks noGrp="1"/>
          </p:cNvGraphicFramePr>
          <p:nvPr>
            <p:extLst>
              <p:ext uri="{D42A27DB-BD31-4B8C-83A1-F6EECF244321}">
                <p14:modId xmlns:p14="http://schemas.microsoft.com/office/powerpoint/2010/main" val="3658447971"/>
              </p:ext>
            </p:extLst>
          </p:nvPr>
        </p:nvGraphicFramePr>
        <p:xfrm>
          <a:off x="834556" y="1888461"/>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23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6CCAC-875C-47BF-03FD-CA8A472BFE2E}"/>
              </a:ext>
            </a:extLst>
          </p:cNvPr>
          <p:cNvSpPr>
            <a:spLocks noGrp="1"/>
          </p:cNvSpPr>
          <p:nvPr>
            <p:ph type="title"/>
          </p:nvPr>
        </p:nvSpPr>
        <p:spPr>
          <a:xfrm>
            <a:off x="761800" y="762001"/>
            <a:ext cx="5334197" cy="1708242"/>
          </a:xfrm>
        </p:spPr>
        <p:txBody>
          <a:bodyPr anchor="ctr">
            <a:normAutofit fontScale="90000"/>
          </a:bodyPr>
          <a:lstStyle/>
          <a:p>
            <a:r>
              <a:rPr lang="en-GB" sz="4000" dirty="0">
                <a:ea typeface="Calibri Light"/>
                <a:cs typeface="Calibri Light"/>
              </a:rPr>
              <a:t>OA for Books: Why? Worth thinking about as an extreme case</a:t>
            </a:r>
            <a:endParaRPr lang="en-GB" sz="4000" dirty="0"/>
          </a:p>
        </p:txBody>
      </p:sp>
      <p:sp>
        <p:nvSpPr>
          <p:cNvPr id="3" name="Content Placeholder 2">
            <a:extLst>
              <a:ext uri="{FF2B5EF4-FFF2-40B4-BE49-F238E27FC236}">
                <a16:creationId xmlns:a16="http://schemas.microsoft.com/office/drawing/2014/main" id="{92D87E63-5548-094E-2C46-08006BA5AC95}"/>
              </a:ext>
            </a:extLst>
          </p:cNvPr>
          <p:cNvSpPr>
            <a:spLocks noGrp="1"/>
          </p:cNvSpPr>
          <p:nvPr>
            <p:ph idx="1"/>
          </p:nvPr>
        </p:nvSpPr>
        <p:spPr>
          <a:xfrm>
            <a:off x="761800" y="2044421"/>
            <a:ext cx="5334197" cy="4195658"/>
          </a:xfrm>
        </p:spPr>
        <p:txBody>
          <a:bodyPr vert="horz" lIns="91440" tIns="45720" rIns="91440" bIns="45720" rtlCol="0" anchor="ctr">
            <a:normAutofit/>
          </a:bodyPr>
          <a:lstStyle/>
          <a:p>
            <a:r>
              <a:rPr lang="en-GB" sz="2000" dirty="0">
                <a:ea typeface="Calibri"/>
                <a:cs typeface="Calibri"/>
              </a:rPr>
              <a:t>Many scholarly monographs are unaffordable for individuals</a:t>
            </a:r>
          </a:p>
          <a:p>
            <a:r>
              <a:rPr lang="en-GB" sz="2000" dirty="0">
                <a:ea typeface="Calibri"/>
                <a:cs typeface="Calibri"/>
              </a:rPr>
              <a:t>The humanities disciplines, where these are a common format, need visibility</a:t>
            </a:r>
          </a:p>
          <a:p>
            <a:r>
              <a:rPr lang="en-GB" sz="2000" dirty="0">
                <a:ea typeface="Calibri"/>
                <a:cs typeface="Calibri"/>
              </a:rPr>
              <a:t>Sharing knowledge to all should be in line with the epistemology of disciplines that study human cultures</a:t>
            </a:r>
          </a:p>
          <a:p>
            <a:r>
              <a:rPr lang="en-GB" sz="2000" dirty="0">
                <a:ea typeface="Calibri"/>
                <a:cs typeface="Calibri"/>
              </a:rPr>
              <a:t>Re-use (CC licenses) facilitates translations and other scholarly activities</a:t>
            </a:r>
          </a:p>
        </p:txBody>
      </p:sp>
      <p:pic>
        <p:nvPicPr>
          <p:cNvPr id="5" name="Picture 4" descr="A top view of books with different cover colours">
            <a:extLst>
              <a:ext uri="{FF2B5EF4-FFF2-40B4-BE49-F238E27FC236}">
                <a16:creationId xmlns:a16="http://schemas.microsoft.com/office/drawing/2014/main" id="{ED7873CD-4408-9C70-CB16-466B66B23EC9}"/>
              </a:ext>
            </a:extLst>
          </p:cNvPr>
          <p:cNvPicPr>
            <a:picLocks noChangeAspect="1"/>
          </p:cNvPicPr>
          <p:nvPr/>
        </p:nvPicPr>
        <p:blipFill>
          <a:blip r:embed="rId2"/>
          <a:srcRect l="12402" r="9941"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75367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2BEE71A-353E-49B4-9F8D-D2E784E501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6064235" cy="6858000"/>
            <a:chOff x="651279" y="598259"/>
            <a:chExt cx="10889442" cy="5680742"/>
          </a:xfrm>
        </p:grpSpPr>
        <p:sp>
          <p:nvSpPr>
            <p:cNvPr id="18" name="Color">
              <a:extLst>
                <a:ext uri="{FF2B5EF4-FFF2-40B4-BE49-F238E27FC236}">
                  <a16:creationId xmlns:a16="http://schemas.microsoft.com/office/drawing/2014/main" id="{0C9DD877-6006-4DF4-90EE-97EB9CA6B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380AA621-5EB1-4034-A9BE-9FD3CEC58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screenshot of a computer&#10;&#10;AI-generated content may be incorrect.">
            <a:extLst>
              <a:ext uri="{FF2B5EF4-FFF2-40B4-BE49-F238E27FC236}">
                <a16:creationId xmlns:a16="http://schemas.microsoft.com/office/drawing/2014/main" id="{EF1FA9FF-EC4A-722B-14A6-975BCD65785E}"/>
              </a:ext>
            </a:extLst>
          </p:cNvPr>
          <p:cNvPicPr>
            <a:picLocks noChangeAspect="1"/>
          </p:cNvPicPr>
          <p:nvPr/>
        </p:nvPicPr>
        <p:blipFill>
          <a:blip r:embed="rId2"/>
          <a:stretch>
            <a:fillRect/>
          </a:stretch>
        </p:blipFill>
        <p:spPr>
          <a:xfrm>
            <a:off x="6536212" y="1083746"/>
            <a:ext cx="4999274" cy="887370"/>
          </a:xfrm>
          <a:prstGeom prst="rect">
            <a:avLst/>
          </a:prstGeom>
        </p:spPr>
      </p:pic>
      <p:pic>
        <p:nvPicPr>
          <p:cNvPr id="4" name="Content Placeholder 3" descr="A screenshot of a computer&#10;&#10;AI-generated content may be incorrect.">
            <a:extLst>
              <a:ext uri="{FF2B5EF4-FFF2-40B4-BE49-F238E27FC236}">
                <a16:creationId xmlns:a16="http://schemas.microsoft.com/office/drawing/2014/main" id="{B517A6D7-2067-7DCB-49F1-C6BED7F61DCF}"/>
              </a:ext>
            </a:extLst>
          </p:cNvPr>
          <p:cNvPicPr>
            <a:picLocks noChangeAspect="1"/>
          </p:cNvPicPr>
          <p:nvPr/>
        </p:nvPicPr>
        <p:blipFill>
          <a:blip r:embed="rId3"/>
          <a:stretch>
            <a:fillRect/>
          </a:stretch>
        </p:blipFill>
        <p:spPr>
          <a:xfrm>
            <a:off x="6537543" y="3002901"/>
            <a:ext cx="4999274" cy="88737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374A6D9F-96E7-9739-146E-E10BB3305BFF}"/>
              </a:ext>
            </a:extLst>
          </p:cNvPr>
          <p:cNvPicPr>
            <a:picLocks noChangeAspect="1"/>
          </p:cNvPicPr>
          <p:nvPr/>
        </p:nvPicPr>
        <p:blipFill>
          <a:blip r:embed="rId4"/>
          <a:stretch>
            <a:fillRect/>
          </a:stretch>
        </p:blipFill>
        <p:spPr>
          <a:xfrm>
            <a:off x="6537543" y="4928306"/>
            <a:ext cx="4999274" cy="874872"/>
          </a:xfrm>
          <a:prstGeom prst="rect">
            <a:avLst/>
          </a:prstGeom>
        </p:spPr>
      </p:pic>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BB05342-4D77-B773-E01C-7470B5FF925C}"/>
              </a:ext>
            </a:extLst>
          </p:cNvPr>
          <p:cNvSpPr>
            <a:spLocks noGrp="1"/>
          </p:cNvSpPr>
          <p:nvPr>
            <p:ph type="title"/>
          </p:nvPr>
        </p:nvSpPr>
        <p:spPr>
          <a:xfrm>
            <a:off x="786385" y="314573"/>
            <a:ext cx="4827936" cy="2587751"/>
          </a:xfrm>
        </p:spPr>
        <p:txBody>
          <a:bodyPr anchor="b">
            <a:normAutofit/>
          </a:bodyPr>
          <a:lstStyle/>
          <a:p>
            <a:r>
              <a:rPr lang="en-GB" sz="4800" dirty="0">
                <a:solidFill>
                  <a:schemeClr val="bg1"/>
                </a:solidFill>
                <a:ea typeface="Calibri Light"/>
                <a:cs typeface="Calibri Light"/>
              </a:rPr>
              <a:t>OA for Books:</a:t>
            </a:r>
            <a:br>
              <a:rPr lang="en-GB" sz="4800" dirty="0">
                <a:solidFill>
                  <a:schemeClr val="bg1"/>
                </a:solidFill>
                <a:ea typeface="Calibri Light"/>
                <a:cs typeface="Calibri Light"/>
              </a:rPr>
            </a:br>
            <a:r>
              <a:rPr lang="en-GB" sz="4800" dirty="0">
                <a:solidFill>
                  <a:schemeClr val="bg1"/>
                </a:solidFill>
                <a:ea typeface="Calibri Light"/>
                <a:cs typeface="Calibri Light"/>
              </a:rPr>
              <a:t>Why Not?</a:t>
            </a:r>
            <a:endParaRPr lang="en-GB" sz="4800">
              <a:solidFill>
                <a:schemeClr val="bg1"/>
              </a:solidFill>
              <a:ea typeface="Calibri Light" panose="020F0302020204030204"/>
              <a:cs typeface="Calibri Light" panose="020F0302020204030204"/>
            </a:endParaRPr>
          </a:p>
        </p:txBody>
      </p:sp>
      <p:sp>
        <p:nvSpPr>
          <p:cNvPr id="10" name="Content Placeholder 9">
            <a:extLst>
              <a:ext uri="{FF2B5EF4-FFF2-40B4-BE49-F238E27FC236}">
                <a16:creationId xmlns:a16="http://schemas.microsoft.com/office/drawing/2014/main" id="{6A0EC087-0958-3C4C-F49B-2D169E0A267A}"/>
              </a:ext>
            </a:extLst>
          </p:cNvPr>
          <p:cNvSpPr>
            <a:spLocks noGrp="1"/>
          </p:cNvSpPr>
          <p:nvPr>
            <p:ph idx="1"/>
          </p:nvPr>
        </p:nvSpPr>
        <p:spPr>
          <a:xfrm>
            <a:off x="786383" y="3471176"/>
            <a:ext cx="4827936" cy="2710168"/>
          </a:xfrm>
        </p:spPr>
        <p:txBody>
          <a:bodyPr anchor="t">
            <a:normAutofit/>
          </a:bodyPr>
          <a:lstStyle/>
          <a:p>
            <a:r>
              <a:rPr lang="en-US" sz="1800" dirty="0">
                <a:solidFill>
                  <a:schemeClr val="bg1"/>
                </a:solidFill>
                <a:ea typeface="Calibri"/>
                <a:cs typeface="Calibri"/>
              </a:rPr>
              <a:t>Costs/BPCs</a:t>
            </a:r>
          </a:p>
          <a:p>
            <a:r>
              <a:rPr lang="en-US" sz="1800" dirty="0">
                <a:solidFill>
                  <a:schemeClr val="bg1"/>
                </a:solidFill>
                <a:ea typeface="Calibri"/>
                <a:cs typeface="Calibri"/>
              </a:rPr>
              <a:t>Third-party re-use issues (CC objections)</a:t>
            </a:r>
          </a:p>
          <a:p>
            <a:r>
              <a:rPr lang="en-US" sz="1800" dirty="0">
                <a:solidFill>
                  <a:schemeClr val="bg1"/>
                </a:solidFill>
                <a:ea typeface="Calibri"/>
                <a:cs typeface="Calibri"/>
              </a:rPr>
              <a:t>Fear of loss of print/digital-only</a:t>
            </a:r>
          </a:p>
          <a:p>
            <a:r>
              <a:rPr lang="en-US" sz="1800" dirty="0">
                <a:solidFill>
                  <a:schemeClr val="bg1"/>
                </a:solidFill>
                <a:ea typeface="Calibri"/>
                <a:cs typeface="Calibri"/>
              </a:rPr>
              <a:t>Ongoing misconceptions about peer review</a:t>
            </a:r>
          </a:p>
          <a:p>
            <a:r>
              <a:rPr lang="en-US" sz="1800" dirty="0">
                <a:solidFill>
                  <a:schemeClr val="bg1"/>
                </a:solidFill>
                <a:ea typeface="Calibri"/>
                <a:cs typeface="Calibri"/>
              </a:rPr>
              <a:t>Trade crossover titles</a:t>
            </a:r>
          </a:p>
          <a:p>
            <a:endParaRPr lang="en-US" sz="1800" dirty="0">
              <a:solidFill>
                <a:schemeClr val="bg1"/>
              </a:solidFill>
              <a:ea typeface="Calibri"/>
              <a:cs typeface="Calibri"/>
            </a:endParaRPr>
          </a:p>
        </p:txBody>
      </p:sp>
    </p:spTree>
    <p:extLst>
      <p:ext uri="{BB962C8B-B14F-4D97-AF65-F5344CB8AC3E}">
        <p14:creationId xmlns:p14="http://schemas.microsoft.com/office/powerpoint/2010/main" val="69868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BF22D-FE9B-66DA-2FA7-B60669FAA3E2}"/>
              </a:ext>
            </a:extLst>
          </p:cNvPr>
          <p:cNvSpPr>
            <a:spLocks noGrp="1"/>
          </p:cNvSpPr>
          <p:nvPr>
            <p:ph type="title"/>
          </p:nvPr>
        </p:nvSpPr>
        <p:spPr>
          <a:xfrm>
            <a:off x="1043631" y="809898"/>
            <a:ext cx="10173010" cy="1554480"/>
          </a:xfrm>
        </p:spPr>
        <p:txBody>
          <a:bodyPr anchor="ctr">
            <a:normAutofit/>
          </a:bodyPr>
          <a:lstStyle/>
          <a:p>
            <a:r>
              <a:rPr lang="en-GB" sz="4800" dirty="0">
                <a:ea typeface="Calibri Light"/>
                <a:cs typeface="Calibri Light"/>
              </a:rPr>
              <a:t>Why don't BPCs work for OA books? (Or APCs work for journals)</a:t>
            </a:r>
            <a:endParaRPr lang="en-GB"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44AB1A2-830C-AFE4-D73A-1D360474D07D}"/>
              </a:ext>
            </a:extLst>
          </p:cNvPr>
          <p:cNvGraphicFramePr>
            <a:graphicFrameLocks noGrp="1"/>
          </p:cNvGraphicFramePr>
          <p:nvPr>
            <p:ph idx="1"/>
            <p:extLst>
              <p:ext uri="{D42A27DB-BD31-4B8C-83A1-F6EECF244321}">
                <p14:modId xmlns:p14="http://schemas.microsoft.com/office/powerpoint/2010/main" val="319864664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701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On Collective Funding Models for Open Access</vt:lpstr>
      <vt:lpstr>Open Access: What Is It? Who Am I? Why Am I Talking About It?</vt:lpstr>
      <vt:lpstr>Lots of technical terms</vt:lpstr>
      <vt:lpstr>What is it that makes OA possible?</vt:lpstr>
      <vt:lpstr>Constrained by prestige system </vt:lpstr>
      <vt:lpstr>Historical Axes of the Open Access Movement</vt:lpstr>
      <vt:lpstr>OA for Books: Why? Worth thinking about as an extreme case</vt:lpstr>
      <vt:lpstr>OA for Books: Why Not?</vt:lpstr>
      <vt:lpstr>Why don't BPCs work for OA books? (Or APCs work for journals)</vt:lpstr>
      <vt:lpstr>What other options are there?</vt:lpstr>
      <vt:lpstr>Why is there so little green OA for books?</vt:lpstr>
      <vt:lpstr>Seeding Change: Membership Models Drive New Thinking</vt:lpstr>
      <vt:lpstr>Knowledge Unlatched</vt:lpstr>
      <vt:lpstr>The Model We Developed</vt:lpstr>
      <vt:lpstr>Collective Models for Journals</vt:lpstr>
      <vt:lpstr>Making it "Works": Community-Owned Green OA  https://join.hcommons.org </vt:lpstr>
      <vt:lpstr>Works for Institutions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542</cp:revision>
  <dcterms:created xsi:type="dcterms:W3CDTF">2022-04-20T15:17:57Z</dcterms:created>
  <dcterms:modified xsi:type="dcterms:W3CDTF">2025-05-22T13:58:21Z</dcterms:modified>
</cp:coreProperties>
</file>